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65" r:id="rId3"/>
    <p:sldId id="278" r:id="rId4"/>
    <p:sldId id="266" r:id="rId5"/>
    <p:sldId id="276" r:id="rId6"/>
    <p:sldId id="267" r:id="rId7"/>
    <p:sldId id="277" r:id="rId8"/>
    <p:sldId id="269" r:id="rId9"/>
    <p:sldId id="272" r:id="rId10"/>
    <p:sldId id="275" r:id="rId11"/>
    <p:sldId id="279"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4F27C4-3EF7-4B12-A47E-BCA7A9C01E8B}">
          <p14:sldIdLst>
            <p14:sldId id="256"/>
            <p14:sldId id="265"/>
            <p14:sldId id="278"/>
            <p14:sldId id="266"/>
            <p14:sldId id="276"/>
            <p14:sldId id="267"/>
            <p14:sldId id="277"/>
            <p14:sldId id="269"/>
            <p14:sldId id="272"/>
            <p14:sldId id="275"/>
            <p14:sldId id="279"/>
            <p14:sldId id="273"/>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p:cViewPr varScale="1">
        <p:scale>
          <a:sx n="72" d="100"/>
          <a:sy n="72" d="100"/>
        </p:scale>
        <p:origin x="618" y="6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214578 Syeda Samaha Batool Rizvi" userId="6455c741-def4-4ad8-9c2a-aaf51eb7e23d" providerId="ADAL" clId="{E3772111-D99F-4264-809D-7A46416F371D}"/>
    <pc:docChg chg="modSld">
      <pc:chgData name="K214578 Syeda Samaha Batool Rizvi" userId="6455c741-def4-4ad8-9c2a-aaf51eb7e23d" providerId="ADAL" clId="{E3772111-D99F-4264-809D-7A46416F371D}" dt="2023-03-25T09:50:18.613" v="1" actId="1035"/>
      <pc:docMkLst>
        <pc:docMk/>
      </pc:docMkLst>
      <pc:sldChg chg="modSp mod">
        <pc:chgData name="K214578 Syeda Samaha Batool Rizvi" userId="6455c741-def4-4ad8-9c2a-aaf51eb7e23d" providerId="ADAL" clId="{E3772111-D99F-4264-809D-7A46416F371D}" dt="2023-03-25T09:50:18.613" v="1" actId="1035"/>
        <pc:sldMkLst>
          <pc:docMk/>
          <pc:sldMk cId="1857640680" sldId="275"/>
        </pc:sldMkLst>
        <pc:picChg chg="mod">
          <ac:chgData name="K214578 Syeda Samaha Batool Rizvi" userId="6455c741-def4-4ad8-9c2a-aaf51eb7e23d" providerId="ADAL" clId="{E3772111-D99F-4264-809D-7A46416F371D}" dt="2023-03-25T09:50:18.613" v="1" actId="1035"/>
          <ac:picMkLst>
            <pc:docMk/>
            <pc:sldMk cId="1857640680" sldId="275"/>
            <ac:picMk id="5"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6919B-55FB-4F70-99DE-33DB530FC0C0}"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5E3EE32B-0699-44F3-8CED-39A1A31C5D8E}">
      <dgm:prSet phldrT="[Text]"/>
      <dgm:spPr/>
      <dgm:t>
        <a:bodyPr/>
        <a:lstStyle/>
        <a:p>
          <a:r>
            <a:rPr lang="en-US" dirty="0"/>
            <a:t>No indicator</a:t>
          </a:r>
        </a:p>
      </dgm:t>
    </dgm:pt>
    <dgm:pt modelId="{E1F17B39-709E-4E6B-9FAB-EAC161B4D9A7}" type="parTrans" cxnId="{76E0F080-05D2-4CD5-858A-4C2EAA6DE0D6}">
      <dgm:prSet/>
      <dgm:spPr/>
      <dgm:t>
        <a:bodyPr/>
        <a:lstStyle/>
        <a:p>
          <a:endParaRPr lang="en-US"/>
        </a:p>
      </dgm:t>
    </dgm:pt>
    <dgm:pt modelId="{E7A26285-7D8F-4907-B92C-88370327B780}" type="sibTrans" cxnId="{76E0F080-05D2-4CD5-858A-4C2EAA6DE0D6}">
      <dgm:prSet/>
      <dgm:spPr/>
      <dgm:t>
        <a:bodyPr/>
        <a:lstStyle/>
        <a:p>
          <a:endParaRPr lang="en-US"/>
        </a:p>
      </dgm:t>
    </dgm:pt>
    <dgm:pt modelId="{2525084B-B095-4228-AF2A-43BD8AA71789}">
      <dgm:prSet phldrT="[Text]"/>
      <dgm:spPr/>
      <dgm:t>
        <a:bodyPr/>
        <a:lstStyle/>
        <a:p>
          <a:r>
            <a:rPr lang="en-US" dirty="0"/>
            <a:t>Water overflow</a:t>
          </a:r>
        </a:p>
      </dgm:t>
    </dgm:pt>
    <dgm:pt modelId="{63D9A623-AD4C-4BD8-9B61-3E203572DECE}" type="parTrans" cxnId="{CB6EAB94-9AF1-425C-8233-A7713375A93A}">
      <dgm:prSet/>
      <dgm:spPr/>
      <dgm:t>
        <a:bodyPr/>
        <a:lstStyle/>
        <a:p>
          <a:endParaRPr lang="en-US"/>
        </a:p>
      </dgm:t>
    </dgm:pt>
    <dgm:pt modelId="{EB493732-5B15-45F8-B31D-95AC5E74484F}" type="sibTrans" cxnId="{CB6EAB94-9AF1-425C-8233-A7713375A93A}">
      <dgm:prSet/>
      <dgm:spPr/>
      <dgm:t>
        <a:bodyPr/>
        <a:lstStyle/>
        <a:p>
          <a:endParaRPr lang="en-US"/>
        </a:p>
      </dgm:t>
    </dgm:pt>
    <dgm:pt modelId="{FED4FAC6-69D6-4A4C-AF51-16A6C33CD824}">
      <dgm:prSet phldrT="[Text]"/>
      <dgm:spPr/>
      <dgm:t>
        <a:bodyPr/>
        <a:lstStyle/>
        <a:p>
          <a:r>
            <a:rPr lang="en-US" dirty="0"/>
            <a:t>Wastage of water</a:t>
          </a:r>
        </a:p>
      </dgm:t>
    </dgm:pt>
    <dgm:pt modelId="{BC7E3A52-E607-43C7-B346-4FB5A97F26D0}" type="parTrans" cxnId="{E25AA6F8-F591-41BB-AFBF-0CC7581FBFBF}">
      <dgm:prSet/>
      <dgm:spPr/>
      <dgm:t>
        <a:bodyPr/>
        <a:lstStyle/>
        <a:p>
          <a:endParaRPr lang="en-US"/>
        </a:p>
      </dgm:t>
    </dgm:pt>
    <dgm:pt modelId="{59697A8C-FED4-461F-AA21-CA17A645EE59}" type="sibTrans" cxnId="{E25AA6F8-F591-41BB-AFBF-0CC7581FBFBF}">
      <dgm:prSet/>
      <dgm:spPr/>
      <dgm:t>
        <a:bodyPr/>
        <a:lstStyle/>
        <a:p>
          <a:endParaRPr lang="en-US"/>
        </a:p>
      </dgm:t>
    </dgm:pt>
    <dgm:pt modelId="{CA6155D3-B19D-4384-A8A5-CE79807AE9EC}">
      <dgm:prSet/>
      <dgm:spPr/>
      <dgm:t>
        <a:bodyPr/>
        <a:lstStyle/>
        <a:p>
          <a:r>
            <a:rPr lang="en-US" dirty="0"/>
            <a:t>Shortage of water on large scale</a:t>
          </a:r>
        </a:p>
      </dgm:t>
    </dgm:pt>
    <dgm:pt modelId="{0F16584A-20E7-4BD8-9FEA-EA00AB0420C0}" type="parTrans" cxnId="{5FAE9882-C530-4EC2-A4B6-FE623BCF9568}">
      <dgm:prSet/>
      <dgm:spPr/>
      <dgm:t>
        <a:bodyPr/>
        <a:lstStyle/>
        <a:p>
          <a:endParaRPr lang="en-US"/>
        </a:p>
      </dgm:t>
    </dgm:pt>
    <dgm:pt modelId="{D1775281-331A-4274-8273-3EB5A48B0F85}" type="sibTrans" cxnId="{5FAE9882-C530-4EC2-A4B6-FE623BCF9568}">
      <dgm:prSet/>
      <dgm:spPr/>
      <dgm:t>
        <a:bodyPr/>
        <a:lstStyle/>
        <a:p>
          <a:endParaRPr lang="en-US"/>
        </a:p>
      </dgm:t>
    </dgm:pt>
    <dgm:pt modelId="{225FA006-2B52-406C-893B-D71C69053E83}" type="pres">
      <dgm:prSet presAssocID="{A516919B-55FB-4F70-99DE-33DB530FC0C0}" presName="outerComposite" presStyleCnt="0">
        <dgm:presLayoutVars>
          <dgm:chMax val="5"/>
          <dgm:dir/>
          <dgm:resizeHandles val="exact"/>
        </dgm:presLayoutVars>
      </dgm:prSet>
      <dgm:spPr/>
    </dgm:pt>
    <dgm:pt modelId="{3EBACC40-BF77-4FC2-A4C8-08D203DB7B99}" type="pres">
      <dgm:prSet presAssocID="{A516919B-55FB-4F70-99DE-33DB530FC0C0}" presName="dummyMaxCanvas" presStyleCnt="0">
        <dgm:presLayoutVars/>
      </dgm:prSet>
      <dgm:spPr/>
    </dgm:pt>
    <dgm:pt modelId="{2C7F17CA-71A3-4EF6-9AF8-258E77A6F2B3}" type="pres">
      <dgm:prSet presAssocID="{A516919B-55FB-4F70-99DE-33DB530FC0C0}" presName="FourNodes_1" presStyleLbl="node1" presStyleIdx="0" presStyleCnt="4">
        <dgm:presLayoutVars>
          <dgm:bulletEnabled val="1"/>
        </dgm:presLayoutVars>
      </dgm:prSet>
      <dgm:spPr/>
    </dgm:pt>
    <dgm:pt modelId="{EE5B9BF5-9CAF-4171-A8DC-0396534B620E}" type="pres">
      <dgm:prSet presAssocID="{A516919B-55FB-4F70-99DE-33DB530FC0C0}" presName="FourNodes_2" presStyleLbl="node1" presStyleIdx="1" presStyleCnt="4">
        <dgm:presLayoutVars>
          <dgm:bulletEnabled val="1"/>
        </dgm:presLayoutVars>
      </dgm:prSet>
      <dgm:spPr/>
    </dgm:pt>
    <dgm:pt modelId="{A69E9B6A-A16E-44AA-89A2-AFFA9036F206}" type="pres">
      <dgm:prSet presAssocID="{A516919B-55FB-4F70-99DE-33DB530FC0C0}" presName="FourNodes_3" presStyleLbl="node1" presStyleIdx="2" presStyleCnt="4">
        <dgm:presLayoutVars>
          <dgm:bulletEnabled val="1"/>
        </dgm:presLayoutVars>
      </dgm:prSet>
      <dgm:spPr/>
    </dgm:pt>
    <dgm:pt modelId="{A553AD05-ACC4-4B56-921C-894CF9AAC79A}" type="pres">
      <dgm:prSet presAssocID="{A516919B-55FB-4F70-99DE-33DB530FC0C0}" presName="FourNodes_4" presStyleLbl="node1" presStyleIdx="3" presStyleCnt="4">
        <dgm:presLayoutVars>
          <dgm:bulletEnabled val="1"/>
        </dgm:presLayoutVars>
      </dgm:prSet>
      <dgm:spPr/>
    </dgm:pt>
    <dgm:pt modelId="{394E74DB-0526-4BA8-8F82-35E462D24E69}" type="pres">
      <dgm:prSet presAssocID="{A516919B-55FB-4F70-99DE-33DB530FC0C0}" presName="FourConn_1-2" presStyleLbl="fgAccFollowNode1" presStyleIdx="0" presStyleCnt="3">
        <dgm:presLayoutVars>
          <dgm:bulletEnabled val="1"/>
        </dgm:presLayoutVars>
      </dgm:prSet>
      <dgm:spPr/>
    </dgm:pt>
    <dgm:pt modelId="{53EDF10A-A830-4695-A24B-8B45805E5F6A}" type="pres">
      <dgm:prSet presAssocID="{A516919B-55FB-4F70-99DE-33DB530FC0C0}" presName="FourConn_2-3" presStyleLbl="fgAccFollowNode1" presStyleIdx="1" presStyleCnt="3">
        <dgm:presLayoutVars>
          <dgm:bulletEnabled val="1"/>
        </dgm:presLayoutVars>
      </dgm:prSet>
      <dgm:spPr/>
    </dgm:pt>
    <dgm:pt modelId="{E9B1A530-23E0-4527-A33B-19CD848BFFD5}" type="pres">
      <dgm:prSet presAssocID="{A516919B-55FB-4F70-99DE-33DB530FC0C0}" presName="FourConn_3-4" presStyleLbl="fgAccFollowNode1" presStyleIdx="2" presStyleCnt="3">
        <dgm:presLayoutVars>
          <dgm:bulletEnabled val="1"/>
        </dgm:presLayoutVars>
      </dgm:prSet>
      <dgm:spPr/>
    </dgm:pt>
    <dgm:pt modelId="{CECEEB4A-EE83-4912-B0A9-A1B9ACF6C39B}" type="pres">
      <dgm:prSet presAssocID="{A516919B-55FB-4F70-99DE-33DB530FC0C0}" presName="FourNodes_1_text" presStyleLbl="node1" presStyleIdx="3" presStyleCnt="4">
        <dgm:presLayoutVars>
          <dgm:bulletEnabled val="1"/>
        </dgm:presLayoutVars>
      </dgm:prSet>
      <dgm:spPr/>
    </dgm:pt>
    <dgm:pt modelId="{E84BA1C2-A1CD-4ABB-B6B4-23090BB4D5BB}" type="pres">
      <dgm:prSet presAssocID="{A516919B-55FB-4F70-99DE-33DB530FC0C0}" presName="FourNodes_2_text" presStyleLbl="node1" presStyleIdx="3" presStyleCnt="4">
        <dgm:presLayoutVars>
          <dgm:bulletEnabled val="1"/>
        </dgm:presLayoutVars>
      </dgm:prSet>
      <dgm:spPr/>
    </dgm:pt>
    <dgm:pt modelId="{85D79964-CBF6-4E8D-9D53-FBBB0E62DA42}" type="pres">
      <dgm:prSet presAssocID="{A516919B-55FB-4F70-99DE-33DB530FC0C0}" presName="FourNodes_3_text" presStyleLbl="node1" presStyleIdx="3" presStyleCnt="4">
        <dgm:presLayoutVars>
          <dgm:bulletEnabled val="1"/>
        </dgm:presLayoutVars>
      </dgm:prSet>
      <dgm:spPr/>
    </dgm:pt>
    <dgm:pt modelId="{C5A9EC94-3A65-4E72-80D6-6A466AB066B0}" type="pres">
      <dgm:prSet presAssocID="{A516919B-55FB-4F70-99DE-33DB530FC0C0}" presName="FourNodes_4_text" presStyleLbl="node1" presStyleIdx="3" presStyleCnt="4">
        <dgm:presLayoutVars>
          <dgm:bulletEnabled val="1"/>
        </dgm:presLayoutVars>
      </dgm:prSet>
      <dgm:spPr/>
    </dgm:pt>
  </dgm:ptLst>
  <dgm:cxnLst>
    <dgm:cxn modelId="{DC7B3D3B-134A-4EA3-BDFF-56244A1CB9CD}" type="presOf" srcId="{2525084B-B095-4228-AF2A-43BD8AA71789}" destId="{E84BA1C2-A1CD-4ABB-B6B4-23090BB4D5BB}" srcOrd="1" destOrd="0" presId="urn:microsoft.com/office/officeart/2005/8/layout/vProcess5"/>
    <dgm:cxn modelId="{2312FB42-60E4-459D-AF03-47D9E9876B1B}" type="presOf" srcId="{2525084B-B095-4228-AF2A-43BD8AA71789}" destId="{EE5B9BF5-9CAF-4171-A8DC-0396534B620E}" srcOrd="0" destOrd="0" presId="urn:microsoft.com/office/officeart/2005/8/layout/vProcess5"/>
    <dgm:cxn modelId="{C9838264-FB0B-466B-8A8F-DC18C6CC90E2}" type="presOf" srcId="{5E3EE32B-0699-44F3-8CED-39A1A31C5D8E}" destId="{2C7F17CA-71A3-4EF6-9AF8-258E77A6F2B3}" srcOrd="0" destOrd="0" presId="urn:microsoft.com/office/officeart/2005/8/layout/vProcess5"/>
    <dgm:cxn modelId="{4EDEF36E-71A0-4BA4-8557-EF3E292D66CD}" type="presOf" srcId="{CA6155D3-B19D-4384-A8A5-CE79807AE9EC}" destId="{A553AD05-ACC4-4B56-921C-894CF9AAC79A}" srcOrd="0" destOrd="0" presId="urn:microsoft.com/office/officeart/2005/8/layout/vProcess5"/>
    <dgm:cxn modelId="{CFA96771-3EFE-49E4-9642-E7F073E001D8}" type="presOf" srcId="{59697A8C-FED4-461F-AA21-CA17A645EE59}" destId="{E9B1A530-23E0-4527-A33B-19CD848BFFD5}" srcOrd="0" destOrd="0" presId="urn:microsoft.com/office/officeart/2005/8/layout/vProcess5"/>
    <dgm:cxn modelId="{D0B84D78-8353-4356-8C46-AF25F6BF74CC}" type="presOf" srcId="{CA6155D3-B19D-4384-A8A5-CE79807AE9EC}" destId="{C5A9EC94-3A65-4E72-80D6-6A466AB066B0}" srcOrd="1" destOrd="0" presId="urn:microsoft.com/office/officeart/2005/8/layout/vProcess5"/>
    <dgm:cxn modelId="{76E0F080-05D2-4CD5-858A-4C2EAA6DE0D6}" srcId="{A516919B-55FB-4F70-99DE-33DB530FC0C0}" destId="{5E3EE32B-0699-44F3-8CED-39A1A31C5D8E}" srcOrd="0" destOrd="0" parTransId="{E1F17B39-709E-4E6B-9FAB-EAC161B4D9A7}" sibTransId="{E7A26285-7D8F-4907-B92C-88370327B780}"/>
    <dgm:cxn modelId="{5FAE9882-C530-4EC2-A4B6-FE623BCF9568}" srcId="{A516919B-55FB-4F70-99DE-33DB530FC0C0}" destId="{CA6155D3-B19D-4384-A8A5-CE79807AE9EC}" srcOrd="3" destOrd="0" parTransId="{0F16584A-20E7-4BD8-9FEA-EA00AB0420C0}" sibTransId="{D1775281-331A-4274-8273-3EB5A48B0F85}"/>
    <dgm:cxn modelId="{BB473385-469D-4840-B08C-E56CD4BE21C4}" type="presOf" srcId="{A516919B-55FB-4F70-99DE-33DB530FC0C0}" destId="{225FA006-2B52-406C-893B-D71C69053E83}" srcOrd="0" destOrd="0" presId="urn:microsoft.com/office/officeart/2005/8/layout/vProcess5"/>
    <dgm:cxn modelId="{CB6EAB94-9AF1-425C-8233-A7713375A93A}" srcId="{A516919B-55FB-4F70-99DE-33DB530FC0C0}" destId="{2525084B-B095-4228-AF2A-43BD8AA71789}" srcOrd="1" destOrd="0" parTransId="{63D9A623-AD4C-4BD8-9B61-3E203572DECE}" sibTransId="{EB493732-5B15-45F8-B31D-95AC5E74484F}"/>
    <dgm:cxn modelId="{DDEFF6A9-3E48-4ABB-A660-B26C676C4223}" type="presOf" srcId="{FED4FAC6-69D6-4A4C-AF51-16A6C33CD824}" destId="{85D79964-CBF6-4E8D-9D53-FBBB0E62DA42}" srcOrd="1" destOrd="0" presId="urn:microsoft.com/office/officeart/2005/8/layout/vProcess5"/>
    <dgm:cxn modelId="{55FC8AC7-A8D4-4371-BB25-F796C1635206}" type="presOf" srcId="{EB493732-5B15-45F8-B31D-95AC5E74484F}" destId="{53EDF10A-A830-4695-A24B-8B45805E5F6A}" srcOrd="0" destOrd="0" presId="urn:microsoft.com/office/officeart/2005/8/layout/vProcess5"/>
    <dgm:cxn modelId="{1C91D4D2-C74E-46FA-938E-E4D00C10A9BA}" type="presOf" srcId="{E7A26285-7D8F-4907-B92C-88370327B780}" destId="{394E74DB-0526-4BA8-8F82-35E462D24E69}" srcOrd="0" destOrd="0" presId="urn:microsoft.com/office/officeart/2005/8/layout/vProcess5"/>
    <dgm:cxn modelId="{6E71A0D6-ACD2-469F-8DFE-AE3C369DEE5E}" type="presOf" srcId="{5E3EE32B-0699-44F3-8CED-39A1A31C5D8E}" destId="{CECEEB4A-EE83-4912-B0A9-A1B9ACF6C39B}" srcOrd="1" destOrd="0" presId="urn:microsoft.com/office/officeart/2005/8/layout/vProcess5"/>
    <dgm:cxn modelId="{80BB25F3-8821-480E-AA71-37A206DFBBAF}" type="presOf" srcId="{FED4FAC6-69D6-4A4C-AF51-16A6C33CD824}" destId="{A69E9B6A-A16E-44AA-89A2-AFFA9036F206}" srcOrd="0" destOrd="0" presId="urn:microsoft.com/office/officeart/2005/8/layout/vProcess5"/>
    <dgm:cxn modelId="{E25AA6F8-F591-41BB-AFBF-0CC7581FBFBF}" srcId="{A516919B-55FB-4F70-99DE-33DB530FC0C0}" destId="{FED4FAC6-69D6-4A4C-AF51-16A6C33CD824}" srcOrd="2" destOrd="0" parTransId="{BC7E3A52-E607-43C7-B346-4FB5A97F26D0}" sibTransId="{59697A8C-FED4-461F-AA21-CA17A645EE59}"/>
    <dgm:cxn modelId="{A04AE3F9-EAFB-4AF5-85B3-8C2E9F21AAC8}" type="presParOf" srcId="{225FA006-2B52-406C-893B-D71C69053E83}" destId="{3EBACC40-BF77-4FC2-A4C8-08D203DB7B99}" srcOrd="0" destOrd="0" presId="urn:microsoft.com/office/officeart/2005/8/layout/vProcess5"/>
    <dgm:cxn modelId="{4F1DC5F6-F83F-4E43-B9EB-46301D43839E}" type="presParOf" srcId="{225FA006-2B52-406C-893B-D71C69053E83}" destId="{2C7F17CA-71A3-4EF6-9AF8-258E77A6F2B3}" srcOrd="1" destOrd="0" presId="urn:microsoft.com/office/officeart/2005/8/layout/vProcess5"/>
    <dgm:cxn modelId="{90648FC7-C6DF-4745-80A0-8A56F3FEFE36}" type="presParOf" srcId="{225FA006-2B52-406C-893B-D71C69053E83}" destId="{EE5B9BF5-9CAF-4171-A8DC-0396534B620E}" srcOrd="2" destOrd="0" presId="urn:microsoft.com/office/officeart/2005/8/layout/vProcess5"/>
    <dgm:cxn modelId="{AC26ACDF-FD87-47DC-AADB-4B4DBD5C6220}" type="presParOf" srcId="{225FA006-2B52-406C-893B-D71C69053E83}" destId="{A69E9B6A-A16E-44AA-89A2-AFFA9036F206}" srcOrd="3" destOrd="0" presId="urn:microsoft.com/office/officeart/2005/8/layout/vProcess5"/>
    <dgm:cxn modelId="{84A477A3-EB22-44F1-A839-820BC0F7F1F3}" type="presParOf" srcId="{225FA006-2B52-406C-893B-D71C69053E83}" destId="{A553AD05-ACC4-4B56-921C-894CF9AAC79A}" srcOrd="4" destOrd="0" presId="urn:microsoft.com/office/officeart/2005/8/layout/vProcess5"/>
    <dgm:cxn modelId="{E058E524-FA29-4DB9-9C98-28A08DD10505}" type="presParOf" srcId="{225FA006-2B52-406C-893B-D71C69053E83}" destId="{394E74DB-0526-4BA8-8F82-35E462D24E69}" srcOrd="5" destOrd="0" presId="urn:microsoft.com/office/officeart/2005/8/layout/vProcess5"/>
    <dgm:cxn modelId="{F9769756-B3D0-42B5-96AE-9DF3B822168C}" type="presParOf" srcId="{225FA006-2B52-406C-893B-D71C69053E83}" destId="{53EDF10A-A830-4695-A24B-8B45805E5F6A}" srcOrd="6" destOrd="0" presId="urn:microsoft.com/office/officeart/2005/8/layout/vProcess5"/>
    <dgm:cxn modelId="{18524D51-C712-4911-A8B2-E96D58AA0C41}" type="presParOf" srcId="{225FA006-2B52-406C-893B-D71C69053E83}" destId="{E9B1A530-23E0-4527-A33B-19CD848BFFD5}" srcOrd="7" destOrd="0" presId="urn:microsoft.com/office/officeart/2005/8/layout/vProcess5"/>
    <dgm:cxn modelId="{A9E2DD3A-609C-416A-8AD2-D763C476B5A4}" type="presParOf" srcId="{225FA006-2B52-406C-893B-D71C69053E83}" destId="{CECEEB4A-EE83-4912-B0A9-A1B9ACF6C39B}" srcOrd="8" destOrd="0" presId="urn:microsoft.com/office/officeart/2005/8/layout/vProcess5"/>
    <dgm:cxn modelId="{677B3782-B888-4216-8297-13DF61A1130C}" type="presParOf" srcId="{225FA006-2B52-406C-893B-D71C69053E83}" destId="{E84BA1C2-A1CD-4ABB-B6B4-23090BB4D5BB}" srcOrd="9" destOrd="0" presId="urn:microsoft.com/office/officeart/2005/8/layout/vProcess5"/>
    <dgm:cxn modelId="{DF1A115E-A6C1-4A6C-AE51-FB662F825B68}" type="presParOf" srcId="{225FA006-2B52-406C-893B-D71C69053E83}" destId="{85D79964-CBF6-4E8D-9D53-FBBB0E62DA42}" srcOrd="10" destOrd="0" presId="urn:microsoft.com/office/officeart/2005/8/layout/vProcess5"/>
    <dgm:cxn modelId="{3B801F14-55FC-462F-9484-267B512B1447}" type="presParOf" srcId="{225FA006-2B52-406C-893B-D71C69053E83}" destId="{C5A9EC94-3A65-4E72-80D6-6A466AB066B0}"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36CC7B-8124-4CF9-9BC7-ED193BE60A5F}" type="doc">
      <dgm:prSet loTypeId="urn:microsoft.com/office/officeart/2008/layout/AlternatingHexagons" loCatId="list" qsTypeId="urn:microsoft.com/office/officeart/2005/8/quickstyle/simple5" qsCatId="simple" csTypeId="urn:microsoft.com/office/officeart/2005/8/colors/accent1_2" csCatId="accent1" phldr="1"/>
      <dgm:spPr/>
      <dgm:t>
        <a:bodyPr/>
        <a:lstStyle/>
        <a:p>
          <a:endParaRPr lang="en-US"/>
        </a:p>
      </dgm:t>
    </dgm:pt>
    <dgm:pt modelId="{4A186814-AAF5-4C6B-9AFE-64C79F5EEE94}">
      <dgm:prSet phldrT="[Text]" custT="1"/>
      <dgm:spPr/>
      <dgm:t>
        <a:bodyPr/>
        <a:lstStyle/>
        <a:p>
          <a:r>
            <a:rPr lang="en-US" sz="1600" dirty="0"/>
            <a:t>555 TIMER IC</a:t>
          </a:r>
        </a:p>
      </dgm:t>
    </dgm:pt>
    <dgm:pt modelId="{D4D246EA-3F8B-4D94-B772-EE44B8EE1E74}" type="parTrans" cxnId="{5C7858C0-2299-4ECF-8919-779F12821A57}">
      <dgm:prSet/>
      <dgm:spPr/>
      <dgm:t>
        <a:bodyPr/>
        <a:lstStyle/>
        <a:p>
          <a:endParaRPr lang="en-US"/>
        </a:p>
      </dgm:t>
    </dgm:pt>
    <dgm:pt modelId="{8B6947B0-789C-444C-9815-11953E0D575E}" type="sibTrans" cxnId="{5C7858C0-2299-4ECF-8919-779F12821A57}">
      <dgm:prSet custT="1"/>
      <dgm:spPr/>
      <dgm:t>
        <a:bodyPr/>
        <a:lstStyle/>
        <a:p>
          <a:r>
            <a:rPr lang="en-US" sz="1800" dirty="0"/>
            <a:t>BREAD BOARD</a:t>
          </a:r>
          <a:endParaRPr lang="en-US" sz="1100" dirty="0"/>
        </a:p>
      </dgm:t>
    </dgm:pt>
    <dgm:pt modelId="{800A0F18-9666-4EE0-A212-84133005022F}">
      <dgm:prSet phldrT="[Text]" custT="1"/>
      <dgm:spPr/>
      <dgm:t>
        <a:bodyPr/>
        <a:lstStyle/>
        <a:p>
          <a:r>
            <a:rPr lang="en-US" sz="1600" dirty="0"/>
            <a:t>BUZZER</a:t>
          </a:r>
          <a:endParaRPr lang="en-US" sz="1100" dirty="0"/>
        </a:p>
      </dgm:t>
    </dgm:pt>
    <dgm:pt modelId="{E15C4073-3418-4AB9-8CCB-6D36B5E483AF}" type="parTrans" cxnId="{D97FF7E9-4BAE-4E64-B9F9-03858D92C101}">
      <dgm:prSet/>
      <dgm:spPr/>
      <dgm:t>
        <a:bodyPr/>
        <a:lstStyle/>
        <a:p>
          <a:endParaRPr lang="en-US"/>
        </a:p>
      </dgm:t>
    </dgm:pt>
    <dgm:pt modelId="{1885EF70-916D-44C2-A53C-87D529E5B0D7}" type="sibTrans" cxnId="{D97FF7E9-4BAE-4E64-B9F9-03858D92C101}">
      <dgm:prSet custT="1"/>
      <dgm:spPr/>
      <dgm:t>
        <a:bodyPr/>
        <a:lstStyle/>
        <a:p>
          <a:r>
            <a:rPr lang="en-US" sz="1800" dirty="0"/>
            <a:t>CAPACITOR</a:t>
          </a:r>
          <a:endParaRPr lang="en-US" sz="1400" dirty="0"/>
        </a:p>
      </dgm:t>
    </dgm:pt>
    <dgm:pt modelId="{6592F288-D158-486B-B99B-4B50D867CE4B}">
      <dgm:prSet phldrT="[Text]"/>
      <dgm:spPr/>
      <dgm:t>
        <a:bodyPr/>
        <a:lstStyle/>
        <a:p>
          <a:endParaRPr lang="en-US" dirty="0"/>
        </a:p>
      </dgm:t>
    </dgm:pt>
    <dgm:pt modelId="{FBE7DD4A-2F25-41A7-9453-C2E2D004641F}" type="parTrans" cxnId="{DBE1D1E2-8400-4F43-BC49-6464C7EB22DD}">
      <dgm:prSet/>
      <dgm:spPr/>
      <dgm:t>
        <a:bodyPr/>
        <a:lstStyle/>
        <a:p>
          <a:endParaRPr lang="en-US"/>
        </a:p>
      </dgm:t>
    </dgm:pt>
    <dgm:pt modelId="{905DC28D-51EC-4CA6-B4AF-B5B086A83D6C}" type="sibTrans" cxnId="{DBE1D1E2-8400-4F43-BC49-6464C7EB22DD}">
      <dgm:prSet/>
      <dgm:spPr/>
      <dgm:t>
        <a:bodyPr/>
        <a:lstStyle/>
        <a:p>
          <a:endParaRPr lang="en-US"/>
        </a:p>
      </dgm:t>
    </dgm:pt>
    <dgm:pt modelId="{45BA6A1C-D3A6-440A-A5D8-4326F591DE76}">
      <dgm:prSet phldrT="[Text]"/>
      <dgm:spPr/>
      <dgm:t>
        <a:bodyPr/>
        <a:lstStyle/>
        <a:p>
          <a:r>
            <a:rPr lang="en-US" dirty="0"/>
            <a:t>led</a:t>
          </a:r>
        </a:p>
      </dgm:t>
    </dgm:pt>
    <dgm:pt modelId="{93DFBDD8-1F51-480E-9B24-9BFC1C07402E}" type="parTrans" cxnId="{C3C0C39E-5B56-4D09-9102-584974BAFC55}">
      <dgm:prSet/>
      <dgm:spPr/>
      <dgm:t>
        <a:bodyPr/>
        <a:lstStyle/>
        <a:p>
          <a:endParaRPr lang="en-US"/>
        </a:p>
      </dgm:t>
    </dgm:pt>
    <dgm:pt modelId="{AF3114D2-BEDC-47CE-9D80-ED567231260D}" type="sibTrans" cxnId="{C3C0C39E-5B56-4D09-9102-584974BAFC55}">
      <dgm:prSet custT="1"/>
      <dgm:spPr/>
      <dgm:t>
        <a:bodyPr/>
        <a:lstStyle/>
        <a:p>
          <a:r>
            <a:rPr lang="en-US" sz="1600" dirty="0"/>
            <a:t>CONNCETING WIRES</a:t>
          </a:r>
        </a:p>
      </dgm:t>
    </dgm:pt>
    <dgm:pt modelId="{E037C436-C8CB-45C3-8320-D73D5B08BF2A}">
      <dgm:prSet phldrT="[Text]" custT="1"/>
      <dgm:spPr/>
      <dgm:t>
        <a:bodyPr/>
        <a:lstStyle/>
        <a:p>
          <a:r>
            <a:rPr lang="en-US" sz="1600" dirty="0"/>
            <a:t>BATTERY WITH CONNECTOR</a:t>
          </a:r>
        </a:p>
      </dgm:t>
    </dgm:pt>
    <dgm:pt modelId="{51313A38-3B4F-4AD0-99EB-46AAFBF3515E}" type="parTrans" cxnId="{C3C18AED-4EE9-4B7F-8DC1-723E6158E5D3}">
      <dgm:prSet/>
      <dgm:spPr/>
      <dgm:t>
        <a:bodyPr/>
        <a:lstStyle/>
        <a:p>
          <a:endParaRPr lang="en-US"/>
        </a:p>
      </dgm:t>
    </dgm:pt>
    <dgm:pt modelId="{C0BE32AC-4E8D-4DF0-B102-AF519B9E4FD3}" type="sibTrans" cxnId="{C3C18AED-4EE9-4B7F-8DC1-723E6158E5D3}">
      <dgm:prSet/>
      <dgm:spPr/>
      <dgm:t>
        <a:bodyPr/>
        <a:lstStyle/>
        <a:p>
          <a:r>
            <a:rPr lang="en-US" dirty="0"/>
            <a:t>RESISTOR</a:t>
          </a:r>
        </a:p>
      </dgm:t>
    </dgm:pt>
    <dgm:pt modelId="{DFFA473B-D77F-4C46-BD63-6DCF62080CE4}" type="pres">
      <dgm:prSet presAssocID="{6F36CC7B-8124-4CF9-9BC7-ED193BE60A5F}" presName="Name0" presStyleCnt="0">
        <dgm:presLayoutVars>
          <dgm:chMax/>
          <dgm:chPref/>
          <dgm:dir/>
          <dgm:animLvl val="lvl"/>
        </dgm:presLayoutVars>
      </dgm:prSet>
      <dgm:spPr/>
    </dgm:pt>
    <dgm:pt modelId="{BCB361D3-B94C-4072-9C80-419D27F1304B}" type="pres">
      <dgm:prSet presAssocID="{4A186814-AAF5-4C6B-9AFE-64C79F5EEE94}" presName="composite" presStyleCnt="0"/>
      <dgm:spPr/>
    </dgm:pt>
    <dgm:pt modelId="{E2424EFB-2A3C-489D-8903-72442501C4BF}" type="pres">
      <dgm:prSet presAssocID="{4A186814-AAF5-4C6B-9AFE-64C79F5EEE94}" presName="Parent1" presStyleLbl="node1" presStyleIdx="0" presStyleCnt="8" custLinFactNeighborX="24414" custLinFactNeighborY="92418">
        <dgm:presLayoutVars>
          <dgm:chMax val="1"/>
          <dgm:chPref val="1"/>
          <dgm:bulletEnabled val="1"/>
        </dgm:presLayoutVars>
      </dgm:prSet>
      <dgm:spPr/>
    </dgm:pt>
    <dgm:pt modelId="{50E050E9-1A17-4B2B-B62F-63D64697958D}" type="pres">
      <dgm:prSet presAssocID="{4A186814-AAF5-4C6B-9AFE-64C79F5EEE94}" presName="Childtext1" presStyleLbl="revTx" presStyleIdx="0" presStyleCnt="4">
        <dgm:presLayoutVars>
          <dgm:chMax val="0"/>
          <dgm:chPref val="0"/>
          <dgm:bulletEnabled val="1"/>
        </dgm:presLayoutVars>
      </dgm:prSet>
      <dgm:spPr/>
    </dgm:pt>
    <dgm:pt modelId="{9581267A-1A91-432F-8012-646DA2AB1958}" type="pres">
      <dgm:prSet presAssocID="{4A186814-AAF5-4C6B-9AFE-64C79F5EEE94}" presName="BalanceSpacing" presStyleCnt="0"/>
      <dgm:spPr/>
    </dgm:pt>
    <dgm:pt modelId="{E09A929E-82B3-4EDA-B2B8-0F421A7EFB42}" type="pres">
      <dgm:prSet presAssocID="{4A186814-AAF5-4C6B-9AFE-64C79F5EEE94}" presName="BalanceSpacing1" presStyleCnt="0"/>
      <dgm:spPr/>
    </dgm:pt>
    <dgm:pt modelId="{C8B6CA6C-C30F-4589-9BA4-533801EFD244}" type="pres">
      <dgm:prSet presAssocID="{8B6947B0-789C-444C-9815-11953E0D575E}" presName="Accent1Text" presStyleLbl="node1" presStyleIdx="1" presStyleCnt="8" custLinFactX="-71832" custLinFactNeighborX="-100000" custLinFactNeighborY="57459"/>
      <dgm:spPr/>
    </dgm:pt>
    <dgm:pt modelId="{1E17159F-DA99-4FE6-97FB-8ED28552C1F7}" type="pres">
      <dgm:prSet presAssocID="{8B6947B0-789C-444C-9815-11953E0D575E}" presName="spaceBetweenRectangles" presStyleCnt="0"/>
      <dgm:spPr/>
    </dgm:pt>
    <dgm:pt modelId="{1E1313D3-07B4-4022-AFB8-DE6E35D34EA3}" type="pres">
      <dgm:prSet presAssocID="{800A0F18-9666-4EE0-A212-84133005022F}" presName="composite" presStyleCnt="0"/>
      <dgm:spPr/>
    </dgm:pt>
    <dgm:pt modelId="{57DF8615-8636-440E-8BBD-959D44B6FD5D}" type="pres">
      <dgm:prSet presAssocID="{800A0F18-9666-4EE0-A212-84133005022F}" presName="Parent1" presStyleLbl="node1" presStyleIdx="2" presStyleCnt="8" custLinFactNeighborX="-76372" custLinFactNeighborY="-17433">
        <dgm:presLayoutVars>
          <dgm:chMax val="1"/>
          <dgm:chPref val="1"/>
          <dgm:bulletEnabled val="1"/>
        </dgm:presLayoutVars>
      </dgm:prSet>
      <dgm:spPr/>
    </dgm:pt>
    <dgm:pt modelId="{EF833CC0-9B70-4031-933A-98F2563F3F8A}" type="pres">
      <dgm:prSet presAssocID="{800A0F18-9666-4EE0-A212-84133005022F}" presName="Childtext1" presStyleLbl="revTx" presStyleIdx="1" presStyleCnt="4">
        <dgm:presLayoutVars>
          <dgm:chMax val="0"/>
          <dgm:chPref val="0"/>
          <dgm:bulletEnabled val="1"/>
        </dgm:presLayoutVars>
      </dgm:prSet>
      <dgm:spPr/>
    </dgm:pt>
    <dgm:pt modelId="{8EA58746-EB77-4CDD-86CC-029DED4E52F8}" type="pres">
      <dgm:prSet presAssocID="{800A0F18-9666-4EE0-A212-84133005022F}" presName="BalanceSpacing" presStyleCnt="0"/>
      <dgm:spPr/>
    </dgm:pt>
    <dgm:pt modelId="{752B55C2-EC9D-4855-8D56-B93DCDE2FCF9}" type="pres">
      <dgm:prSet presAssocID="{800A0F18-9666-4EE0-A212-84133005022F}" presName="BalanceSpacing1" presStyleCnt="0"/>
      <dgm:spPr/>
    </dgm:pt>
    <dgm:pt modelId="{C9A21638-95C1-4818-A087-37B9CBA818E7}" type="pres">
      <dgm:prSet presAssocID="{1885EF70-916D-44C2-A53C-87D529E5B0D7}" presName="Accent1Text" presStyleLbl="node1" presStyleIdx="3" presStyleCnt="8" custLinFactX="65797" custLinFactNeighborX="100000" custLinFactNeighborY="-27421"/>
      <dgm:spPr/>
    </dgm:pt>
    <dgm:pt modelId="{81B86F7C-E49B-4DF9-BD3D-7B84C5FAA63C}" type="pres">
      <dgm:prSet presAssocID="{1885EF70-916D-44C2-A53C-87D529E5B0D7}" presName="spaceBetweenRectangles" presStyleCnt="0"/>
      <dgm:spPr/>
    </dgm:pt>
    <dgm:pt modelId="{48739285-07F0-4C34-A095-63788DD530C5}" type="pres">
      <dgm:prSet presAssocID="{45BA6A1C-D3A6-440A-A5D8-4326F591DE76}" presName="composite" presStyleCnt="0"/>
      <dgm:spPr/>
    </dgm:pt>
    <dgm:pt modelId="{63D00A7D-1209-4EF3-9C58-AAB04E2A5F62}" type="pres">
      <dgm:prSet presAssocID="{45BA6A1C-D3A6-440A-A5D8-4326F591DE76}" presName="Parent1" presStyleLbl="node1" presStyleIdx="4" presStyleCnt="8" custLinFactX="33483" custLinFactNeighborX="100000" custLinFactNeighborY="-12417">
        <dgm:presLayoutVars>
          <dgm:chMax val="1"/>
          <dgm:chPref val="1"/>
          <dgm:bulletEnabled val="1"/>
        </dgm:presLayoutVars>
      </dgm:prSet>
      <dgm:spPr/>
    </dgm:pt>
    <dgm:pt modelId="{DA90092E-EB8A-4CAE-A1F8-73DBEA98DE1C}" type="pres">
      <dgm:prSet presAssocID="{45BA6A1C-D3A6-440A-A5D8-4326F591DE76}" presName="Childtext1" presStyleLbl="revTx" presStyleIdx="2" presStyleCnt="4">
        <dgm:presLayoutVars>
          <dgm:chMax val="0"/>
          <dgm:chPref val="0"/>
          <dgm:bulletEnabled val="1"/>
        </dgm:presLayoutVars>
      </dgm:prSet>
      <dgm:spPr/>
    </dgm:pt>
    <dgm:pt modelId="{757D80D8-54EF-4D7C-BDD8-332B3A8FEF98}" type="pres">
      <dgm:prSet presAssocID="{45BA6A1C-D3A6-440A-A5D8-4326F591DE76}" presName="BalanceSpacing" presStyleCnt="0"/>
      <dgm:spPr/>
    </dgm:pt>
    <dgm:pt modelId="{956F7CE9-1BC6-49D6-9E35-CDB2FDCCBD0B}" type="pres">
      <dgm:prSet presAssocID="{45BA6A1C-D3A6-440A-A5D8-4326F591DE76}" presName="BalanceSpacing1" presStyleCnt="0"/>
      <dgm:spPr/>
    </dgm:pt>
    <dgm:pt modelId="{3356C9CC-8110-42CD-B2F3-2C6FDBDF0B46}" type="pres">
      <dgm:prSet presAssocID="{AF3114D2-BEDC-47CE-9D80-ED567231260D}" presName="Accent1Text" presStyleLbl="node1" presStyleIdx="5" presStyleCnt="8" custLinFactX="-14427" custLinFactNeighborX="-100000" custLinFactNeighborY="-7423"/>
      <dgm:spPr/>
    </dgm:pt>
    <dgm:pt modelId="{E4436F61-96C7-4A5A-9F21-D199E6EE3C72}" type="pres">
      <dgm:prSet presAssocID="{AF3114D2-BEDC-47CE-9D80-ED567231260D}" presName="spaceBetweenRectangles" presStyleCnt="0"/>
      <dgm:spPr/>
    </dgm:pt>
    <dgm:pt modelId="{6D95C28D-21FB-47ED-A06C-97C423766CC8}" type="pres">
      <dgm:prSet presAssocID="{E037C436-C8CB-45C3-8320-D73D5B08BF2A}" presName="composite" presStyleCnt="0"/>
      <dgm:spPr/>
    </dgm:pt>
    <dgm:pt modelId="{A7DCF09D-4CE3-4C82-B737-51D80A1613A9}" type="pres">
      <dgm:prSet presAssocID="{E037C436-C8CB-45C3-8320-D73D5B08BF2A}" presName="Parent1" presStyleLbl="node1" presStyleIdx="6" presStyleCnt="8" custLinFactNeighborX="-47670" custLinFactNeighborY="-42360">
        <dgm:presLayoutVars>
          <dgm:chMax val="1"/>
          <dgm:chPref val="1"/>
          <dgm:bulletEnabled val="1"/>
        </dgm:presLayoutVars>
      </dgm:prSet>
      <dgm:spPr/>
    </dgm:pt>
    <dgm:pt modelId="{EC86356C-50B4-4D0C-9338-8BBB25415C6C}" type="pres">
      <dgm:prSet presAssocID="{E037C436-C8CB-45C3-8320-D73D5B08BF2A}" presName="Childtext1" presStyleLbl="revTx" presStyleIdx="3" presStyleCnt="4">
        <dgm:presLayoutVars>
          <dgm:chMax val="0"/>
          <dgm:chPref val="0"/>
          <dgm:bulletEnabled val="1"/>
        </dgm:presLayoutVars>
      </dgm:prSet>
      <dgm:spPr/>
    </dgm:pt>
    <dgm:pt modelId="{44804FAE-9297-4E7B-AE14-63C5F60EF24B}" type="pres">
      <dgm:prSet presAssocID="{E037C436-C8CB-45C3-8320-D73D5B08BF2A}" presName="BalanceSpacing" presStyleCnt="0"/>
      <dgm:spPr/>
    </dgm:pt>
    <dgm:pt modelId="{29B1A698-17B8-4B5C-BAD1-592D2652C054}" type="pres">
      <dgm:prSet presAssocID="{E037C436-C8CB-45C3-8320-D73D5B08BF2A}" presName="BalanceSpacing1" presStyleCnt="0"/>
      <dgm:spPr/>
    </dgm:pt>
    <dgm:pt modelId="{5F287A67-0139-4ED9-AC72-27293F798F9F}" type="pres">
      <dgm:prSet presAssocID="{C0BE32AC-4E8D-4DF0-B102-AF519B9E4FD3}" presName="Accent1Text" presStyleLbl="node1" presStyleIdx="7" presStyleCnt="8" custLinFactNeighborX="-35120" custLinFactNeighborY="-22384"/>
      <dgm:spPr/>
    </dgm:pt>
  </dgm:ptLst>
  <dgm:cxnLst>
    <dgm:cxn modelId="{8DBF8C12-6127-4D13-9B80-963323502AD0}" type="presOf" srcId="{6F36CC7B-8124-4CF9-9BC7-ED193BE60A5F}" destId="{DFFA473B-D77F-4C46-BD63-6DCF62080CE4}" srcOrd="0" destOrd="0" presId="urn:microsoft.com/office/officeart/2008/layout/AlternatingHexagons"/>
    <dgm:cxn modelId="{8C20C664-F5F5-496A-A9FC-B6E147E6F459}" type="presOf" srcId="{AF3114D2-BEDC-47CE-9D80-ED567231260D}" destId="{3356C9CC-8110-42CD-B2F3-2C6FDBDF0B46}" srcOrd="0" destOrd="0" presId="urn:microsoft.com/office/officeart/2008/layout/AlternatingHexagons"/>
    <dgm:cxn modelId="{B4660989-0B22-4F3A-8E18-B9E4D42196C8}" type="presOf" srcId="{C0BE32AC-4E8D-4DF0-B102-AF519B9E4FD3}" destId="{5F287A67-0139-4ED9-AC72-27293F798F9F}" srcOrd="0" destOrd="0" presId="urn:microsoft.com/office/officeart/2008/layout/AlternatingHexagons"/>
    <dgm:cxn modelId="{C3C0C39E-5B56-4D09-9102-584974BAFC55}" srcId="{6F36CC7B-8124-4CF9-9BC7-ED193BE60A5F}" destId="{45BA6A1C-D3A6-440A-A5D8-4326F591DE76}" srcOrd="2" destOrd="0" parTransId="{93DFBDD8-1F51-480E-9B24-9BFC1C07402E}" sibTransId="{AF3114D2-BEDC-47CE-9D80-ED567231260D}"/>
    <dgm:cxn modelId="{2F9C68AF-FB58-48F0-8800-81091C4ECDAD}" type="presOf" srcId="{1885EF70-916D-44C2-A53C-87D529E5B0D7}" destId="{C9A21638-95C1-4818-A087-37B9CBA818E7}" srcOrd="0" destOrd="0" presId="urn:microsoft.com/office/officeart/2008/layout/AlternatingHexagons"/>
    <dgm:cxn modelId="{88C21EBA-ACC0-4B3F-BF52-83B279D6CD2D}" type="presOf" srcId="{45BA6A1C-D3A6-440A-A5D8-4326F591DE76}" destId="{63D00A7D-1209-4EF3-9C58-AAB04E2A5F62}" srcOrd="0" destOrd="0" presId="urn:microsoft.com/office/officeart/2008/layout/AlternatingHexagons"/>
    <dgm:cxn modelId="{5C7858C0-2299-4ECF-8919-779F12821A57}" srcId="{6F36CC7B-8124-4CF9-9BC7-ED193BE60A5F}" destId="{4A186814-AAF5-4C6B-9AFE-64C79F5EEE94}" srcOrd="0" destOrd="0" parTransId="{D4D246EA-3F8B-4D94-B772-EE44B8EE1E74}" sibTransId="{8B6947B0-789C-444C-9815-11953E0D575E}"/>
    <dgm:cxn modelId="{57DAB4C6-5528-4FFE-A8FF-65981B53C254}" type="presOf" srcId="{8B6947B0-789C-444C-9815-11953E0D575E}" destId="{C8B6CA6C-C30F-4589-9BA4-533801EFD244}" srcOrd="0" destOrd="0" presId="urn:microsoft.com/office/officeart/2008/layout/AlternatingHexagons"/>
    <dgm:cxn modelId="{EA8859DC-93C4-4FAE-AC03-92AE0344727C}" type="presOf" srcId="{4A186814-AAF5-4C6B-9AFE-64C79F5EEE94}" destId="{E2424EFB-2A3C-489D-8903-72442501C4BF}" srcOrd="0" destOrd="0" presId="urn:microsoft.com/office/officeart/2008/layout/AlternatingHexagons"/>
    <dgm:cxn modelId="{807D3FDE-B7DC-4B69-BB72-C131C79753B2}" type="presOf" srcId="{E037C436-C8CB-45C3-8320-D73D5B08BF2A}" destId="{A7DCF09D-4CE3-4C82-B737-51D80A1613A9}" srcOrd="0" destOrd="0" presId="urn:microsoft.com/office/officeart/2008/layout/AlternatingHexagons"/>
    <dgm:cxn modelId="{8EB7BEE1-ABFB-484A-AA51-5990AD6C5BC5}" type="presOf" srcId="{6592F288-D158-486B-B99B-4B50D867CE4B}" destId="{EF833CC0-9B70-4031-933A-98F2563F3F8A}" srcOrd="0" destOrd="0" presId="urn:microsoft.com/office/officeart/2008/layout/AlternatingHexagons"/>
    <dgm:cxn modelId="{DBE1D1E2-8400-4F43-BC49-6464C7EB22DD}" srcId="{800A0F18-9666-4EE0-A212-84133005022F}" destId="{6592F288-D158-486B-B99B-4B50D867CE4B}" srcOrd="0" destOrd="0" parTransId="{FBE7DD4A-2F25-41A7-9453-C2E2D004641F}" sibTransId="{905DC28D-51EC-4CA6-B4AF-B5B086A83D6C}"/>
    <dgm:cxn modelId="{09D758E9-F333-49E3-8C02-F8DB585005BE}" type="presOf" srcId="{800A0F18-9666-4EE0-A212-84133005022F}" destId="{57DF8615-8636-440E-8BBD-959D44B6FD5D}" srcOrd="0" destOrd="0" presId="urn:microsoft.com/office/officeart/2008/layout/AlternatingHexagons"/>
    <dgm:cxn modelId="{D97FF7E9-4BAE-4E64-B9F9-03858D92C101}" srcId="{6F36CC7B-8124-4CF9-9BC7-ED193BE60A5F}" destId="{800A0F18-9666-4EE0-A212-84133005022F}" srcOrd="1" destOrd="0" parTransId="{E15C4073-3418-4AB9-8CCB-6D36B5E483AF}" sibTransId="{1885EF70-916D-44C2-A53C-87D529E5B0D7}"/>
    <dgm:cxn modelId="{C3C18AED-4EE9-4B7F-8DC1-723E6158E5D3}" srcId="{6F36CC7B-8124-4CF9-9BC7-ED193BE60A5F}" destId="{E037C436-C8CB-45C3-8320-D73D5B08BF2A}" srcOrd="3" destOrd="0" parTransId="{51313A38-3B4F-4AD0-99EB-46AAFBF3515E}" sibTransId="{C0BE32AC-4E8D-4DF0-B102-AF519B9E4FD3}"/>
    <dgm:cxn modelId="{50152054-FC1B-4D28-BD43-CB8EFF66D261}" type="presParOf" srcId="{DFFA473B-D77F-4C46-BD63-6DCF62080CE4}" destId="{BCB361D3-B94C-4072-9C80-419D27F1304B}" srcOrd="0" destOrd="0" presId="urn:microsoft.com/office/officeart/2008/layout/AlternatingHexagons"/>
    <dgm:cxn modelId="{AD73231F-8020-465A-9915-581AA5B8DFE8}" type="presParOf" srcId="{BCB361D3-B94C-4072-9C80-419D27F1304B}" destId="{E2424EFB-2A3C-489D-8903-72442501C4BF}" srcOrd="0" destOrd="0" presId="urn:microsoft.com/office/officeart/2008/layout/AlternatingHexagons"/>
    <dgm:cxn modelId="{CEF8FE30-CA2C-4E63-BB7A-BE2D859E81E6}" type="presParOf" srcId="{BCB361D3-B94C-4072-9C80-419D27F1304B}" destId="{50E050E9-1A17-4B2B-B62F-63D64697958D}" srcOrd="1" destOrd="0" presId="urn:microsoft.com/office/officeart/2008/layout/AlternatingHexagons"/>
    <dgm:cxn modelId="{6629CB43-AF3F-4A5E-BCD8-0829C3E08310}" type="presParOf" srcId="{BCB361D3-B94C-4072-9C80-419D27F1304B}" destId="{9581267A-1A91-432F-8012-646DA2AB1958}" srcOrd="2" destOrd="0" presId="urn:microsoft.com/office/officeart/2008/layout/AlternatingHexagons"/>
    <dgm:cxn modelId="{46758E1F-67DA-4E8C-AFDE-A649C4F219AD}" type="presParOf" srcId="{BCB361D3-B94C-4072-9C80-419D27F1304B}" destId="{E09A929E-82B3-4EDA-B2B8-0F421A7EFB42}" srcOrd="3" destOrd="0" presId="urn:microsoft.com/office/officeart/2008/layout/AlternatingHexagons"/>
    <dgm:cxn modelId="{3B9EC4AC-9E72-494B-8DD9-D2644B5664AE}" type="presParOf" srcId="{BCB361D3-B94C-4072-9C80-419D27F1304B}" destId="{C8B6CA6C-C30F-4589-9BA4-533801EFD244}" srcOrd="4" destOrd="0" presId="urn:microsoft.com/office/officeart/2008/layout/AlternatingHexagons"/>
    <dgm:cxn modelId="{E104CAAB-AC15-4F61-ADC9-77E545C52E3D}" type="presParOf" srcId="{DFFA473B-D77F-4C46-BD63-6DCF62080CE4}" destId="{1E17159F-DA99-4FE6-97FB-8ED28552C1F7}" srcOrd="1" destOrd="0" presId="urn:microsoft.com/office/officeart/2008/layout/AlternatingHexagons"/>
    <dgm:cxn modelId="{8B686AFD-B587-4DB1-B140-9B399E779415}" type="presParOf" srcId="{DFFA473B-D77F-4C46-BD63-6DCF62080CE4}" destId="{1E1313D3-07B4-4022-AFB8-DE6E35D34EA3}" srcOrd="2" destOrd="0" presId="urn:microsoft.com/office/officeart/2008/layout/AlternatingHexagons"/>
    <dgm:cxn modelId="{9AAC1286-7704-4200-8DD3-CE832D67069A}" type="presParOf" srcId="{1E1313D3-07B4-4022-AFB8-DE6E35D34EA3}" destId="{57DF8615-8636-440E-8BBD-959D44B6FD5D}" srcOrd="0" destOrd="0" presId="urn:microsoft.com/office/officeart/2008/layout/AlternatingHexagons"/>
    <dgm:cxn modelId="{494728A2-0561-45BB-A49B-9547FCC76F01}" type="presParOf" srcId="{1E1313D3-07B4-4022-AFB8-DE6E35D34EA3}" destId="{EF833CC0-9B70-4031-933A-98F2563F3F8A}" srcOrd="1" destOrd="0" presId="urn:microsoft.com/office/officeart/2008/layout/AlternatingHexagons"/>
    <dgm:cxn modelId="{AAF783F3-C921-49D4-B575-AD7E2BFDE59F}" type="presParOf" srcId="{1E1313D3-07B4-4022-AFB8-DE6E35D34EA3}" destId="{8EA58746-EB77-4CDD-86CC-029DED4E52F8}" srcOrd="2" destOrd="0" presId="urn:microsoft.com/office/officeart/2008/layout/AlternatingHexagons"/>
    <dgm:cxn modelId="{DF17CD60-80EC-4A39-A301-654F50B88B4B}" type="presParOf" srcId="{1E1313D3-07B4-4022-AFB8-DE6E35D34EA3}" destId="{752B55C2-EC9D-4855-8D56-B93DCDE2FCF9}" srcOrd="3" destOrd="0" presId="urn:microsoft.com/office/officeart/2008/layout/AlternatingHexagons"/>
    <dgm:cxn modelId="{6B9B260D-82FE-4033-89EC-7AEF9CCE3603}" type="presParOf" srcId="{1E1313D3-07B4-4022-AFB8-DE6E35D34EA3}" destId="{C9A21638-95C1-4818-A087-37B9CBA818E7}" srcOrd="4" destOrd="0" presId="urn:microsoft.com/office/officeart/2008/layout/AlternatingHexagons"/>
    <dgm:cxn modelId="{15D34CEA-1F75-477A-9799-24A662965C63}" type="presParOf" srcId="{DFFA473B-D77F-4C46-BD63-6DCF62080CE4}" destId="{81B86F7C-E49B-4DF9-BD3D-7B84C5FAA63C}" srcOrd="3" destOrd="0" presId="urn:microsoft.com/office/officeart/2008/layout/AlternatingHexagons"/>
    <dgm:cxn modelId="{77C2235A-FFC0-409E-AFF9-1A873BDDD1DC}" type="presParOf" srcId="{DFFA473B-D77F-4C46-BD63-6DCF62080CE4}" destId="{48739285-07F0-4C34-A095-63788DD530C5}" srcOrd="4" destOrd="0" presId="urn:microsoft.com/office/officeart/2008/layout/AlternatingHexagons"/>
    <dgm:cxn modelId="{9B36F4B6-EDB6-48A1-BE8C-7FD12CAF58B4}" type="presParOf" srcId="{48739285-07F0-4C34-A095-63788DD530C5}" destId="{63D00A7D-1209-4EF3-9C58-AAB04E2A5F62}" srcOrd="0" destOrd="0" presId="urn:microsoft.com/office/officeart/2008/layout/AlternatingHexagons"/>
    <dgm:cxn modelId="{0C1C9044-1F9C-4AAA-8E8B-548F4760F642}" type="presParOf" srcId="{48739285-07F0-4C34-A095-63788DD530C5}" destId="{DA90092E-EB8A-4CAE-A1F8-73DBEA98DE1C}" srcOrd="1" destOrd="0" presId="urn:microsoft.com/office/officeart/2008/layout/AlternatingHexagons"/>
    <dgm:cxn modelId="{0C4A8FF2-E44F-41F9-BFBB-D3581BF6D940}" type="presParOf" srcId="{48739285-07F0-4C34-A095-63788DD530C5}" destId="{757D80D8-54EF-4D7C-BDD8-332B3A8FEF98}" srcOrd="2" destOrd="0" presId="urn:microsoft.com/office/officeart/2008/layout/AlternatingHexagons"/>
    <dgm:cxn modelId="{6D980497-7C8F-41C7-A7C6-195A4F167B1F}" type="presParOf" srcId="{48739285-07F0-4C34-A095-63788DD530C5}" destId="{956F7CE9-1BC6-49D6-9E35-CDB2FDCCBD0B}" srcOrd="3" destOrd="0" presId="urn:microsoft.com/office/officeart/2008/layout/AlternatingHexagons"/>
    <dgm:cxn modelId="{D7E05726-BD51-422D-9599-A16F2D3EB155}" type="presParOf" srcId="{48739285-07F0-4C34-A095-63788DD530C5}" destId="{3356C9CC-8110-42CD-B2F3-2C6FDBDF0B46}" srcOrd="4" destOrd="0" presId="urn:microsoft.com/office/officeart/2008/layout/AlternatingHexagons"/>
    <dgm:cxn modelId="{2A20F911-916D-4358-99D5-341C70009A22}" type="presParOf" srcId="{DFFA473B-D77F-4C46-BD63-6DCF62080CE4}" destId="{E4436F61-96C7-4A5A-9F21-D199E6EE3C72}" srcOrd="5" destOrd="0" presId="urn:microsoft.com/office/officeart/2008/layout/AlternatingHexagons"/>
    <dgm:cxn modelId="{4D1D53A7-E043-4D43-A46B-0A0EED0E97A9}" type="presParOf" srcId="{DFFA473B-D77F-4C46-BD63-6DCF62080CE4}" destId="{6D95C28D-21FB-47ED-A06C-97C423766CC8}" srcOrd="6" destOrd="0" presId="urn:microsoft.com/office/officeart/2008/layout/AlternatingHexagons"/>
    <dgm:cxn modelId="{9E920591-5009-4E67-AF46-929B4D2231E1}" type="presParOf" srcId="{6D95C28D-21FB-47ED-A06C-97C423766CC8}" destId="{A7DCF09D-4CE3-4C82-B737-51D80A1613A9}" srcOrd="0" destOrd="0" presId="urn:microsoft.com/office/officeart/2008/layout/AlternatingHexagons"/>
    <dgm:cxn modelId="{2DAF6DAF-BE67-49DB-81CA-8C0507D60B57}" type="presParOf" srcId="{6D95C28D-21FB-47ED-A06C-97C423766CC8}" destId="{EC86356C-50B4-4D0C-9338-8BBB25415C6C}" srcOrd="1" destOrd="0" presId="urn:microsoft.com/office/officeart/2008/layout/AlternatingHexagons"/>
    <dgm:cxn modelId="{7B11C557-E5EA-44CA-B230-69405E8F24DC}" type="presParOf" srcId="{6D95C28D-21FB-47ED-A06C-97C423766CC8}" destId="{44804FAE-9297-4E7B-AE14-63C5F60EF24B}" srcOrd="2" destOrd="0" presId="urn:microsoft.com/office/officeart/2008/layout/AlternatingHexagons"/>
    <dgm:cxn modelId="{AD3FB36D-F10A-42FB-8AD8-02FAD1CF8976}" type="presParOf" srcId="{6D95C28D-21FB-47ED-A06C-97C423766CC8}" destId="{29B1A698-17B8-4B5C-BAD1-592D2652C054}" srcOrd="3" destOrd="0" presId="urn:microsoft.com/office/officeart/2008/layout/AlternatingHexagons"/>
    <dgm:cxn modelId="{A69BF96D-4146-405F-A74B-4A63C59D2BB2}" type="presParOf" srcId="{6D95C28D-21FB-47ED-A06C-97C423766CC8}" destId="{5F287A67-0139-4ED9-AC72-27293F798F9F}"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335550-BF39-4147-9B28-41DDE4BD4C4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CA37F89-C0DB-458F-8EDB-AF39C3455B17}">
      <dgm:prSet phldrT="[Text]"/>
      <dgm:spPr/>
      <dgm:t>
        <a:bodyPr/>
        <a:lstStyle/>
        <a:p>
          <a:r>
            <a:rPr lang="en-US" dirty="0"/>
            <a:t>LED</a:t>
          </a:r>
        </a:p>
      </dgm:t>
    </dgm:pt>
    <dgm:pt modelId="{5B267127-43B8-4BAF-8BDC-C11D106CBB95}" type="parTrans" cxnId="{789EE5F0-FA98-4DC4-8C14-E5559BE5DFF1}">
      <dgm:prSet/>
      <dgm:spPr/>
      <dgm:t>
        <a:bodyPr/>
        <a:lstStyle/>
        <a:p>
          <a:endParaRPr lang="en-US"/>
        </a:p>
      </dgm:t>
    </dgm:pt>
    <dgm:pt modelId="{26A11ED3-BF9E-45EF-9A01-A25EDE58E18A}" type="sibTrans" cxnId="{789EE5F0-FA98-4DC4-8C14-E5559BE5DFF1}">
      <dgm:prSet/>
      <dgm:spPr/>
      <dgm:t>
        <a:bodyPr/>
        <a:lstStyle/>
        <a:p>
          <a:endParaRPr lang="en-US"/>
        </a:p>
      </dgm:t>
    </dgm:pt>
    <dgm:pt modelId="{B23552EF-1B79-40BA-A208-FFA34CFD860C}">
      <dgm:prSet phldrT="[Text]"/>
      <dgm:spPr/>
      <dgm:t>
        <a:bodyPr/>
        <a:lstStyle/>
        <a:p>
          <a:r>
            <a:rPr lang="en-US" dirty="0"/>
            <a:t>lights up when the water is very close to being full</a:t>
          </a:r>
        </a:p>
      </dgm:t>
    </dgm:pt>
    <dgm:pt modelId="{D7796553-A16A-450D-B266-D895F4F0DD98}" type="parTrans" cxnId="{528A5471-E05E-4D9C-A606-B6A16BF8F36D}">
      <dgm:prSet/>
      <dgm:spPr/>
      <dgm:t>
        <a:bodyPr/>
        <a:lstStyle/>
        <a:p>
          <a:endParaRPr lang="en-US"/>
        </a:p>
      </dgm:t>
    </dgm:pt>
    <dgm:pt modelId="{C9B20CDA-E67B-42AD-9384-3D36341DEDC7}" type="sibTrans" cxnId="{528A5471-E05E-4D9C-A606-B6A16BF8F36D}">
      <dgm:prSet/>
      <dgm:spPr/>
      <dgm:t>
        <a:bodyPr/>
        <a:lstStyle/>
        <a:p>
          <a:endParaRPr lang="en-US"/>
        </a:p>
      </dgm:t>
    </dgm:pt>
    <dgm:pt modelId="{A03F146F-D0CD-4E8C-9BD8-BEADDA0D182B}">
      <dgm:prSet phldrT="[Text]"/>
      <dgm:spPr/>
      <dgm:t>
        <a:bodyPr/>
        <a:lstStyle/>
        <a:p>
          <a:r>
            <a:rPr lang="en-US" dirty="0"/>
            <a:t>BUZZER</a:t>
          </a:r>
        </a:p>
      </dgm:t>
    </dgm:pt>
    <dgm:pt modelId="{F33127AA-95CA-4FF5-846E-ED0BBA8BD2FF}" type="parTrans" cxnId="{760B8263-C116-46BB-8042-8BDD9B180F36}">
      <dgm:prSet/>
      <dgm:spPr/>
      <dgm:t>
        <a:bodyPr/>
        <a:lstStyle/>
        <a:p>
          <a:endParaRPr lang="en-US"/>
        </a:p>
      </dgm:t>
    </dgm:pt>
    <dgm:pt modelId="{7A006ABA-68DE-4CA6-B2B4-2C2441A42D9F}" type="sibTrans" cxnId="{760B8263-C116-46BB-8042-8BDD9B180F36}">
      <dgm:prSet/>
      <dgm:spPr/>
      <dgm:t>
        <a:bodyPr/>
        <a:lstStyle/>
        <a:p>
          <a:endParaRPr lang="en-US"/>
        </a:p>
      </dgm:t>
    </dgm:pt>
    <dgm:pt modelId="{9859B6B0-5C6F-41D4-9A00-5BDDD2CF7DC3}">
      <dgm:prSet phldrT="[Text]"/>
      <dgm:spPr/>
      <dgm:t>
        <a:bodyPr/>
        <a:lstStyle/>
        <a:p>
          <a:r>
            <a:rPr lang="en-US" dirty="0"/>
            <a:t>automatically starts buzzing when the water reaches the overflowing point.</a:t>
          </a:r>
        </a:p>
      </dgm:t>
    </dgm:pt>
    <dgm:pt modelId="{DD16A071-EB88-41C7-A1FC-31965A3661D6}" type="parTrans" cxnId="{8B141A1A-B222-4A48-8C60-D277430082B8}">
      <dgm:prSet/>
      <dgm:spPr/>
      <dgm:t>
        <a:bodyPr/>
        <a:lstStyle/>
        <a:p>
          <a:endParaRPr lang="en-US"/>
        </a:p>
      </dgm:t>
    </dgm:pt>
    <dgm:pt modelId="{FF121B13-35F9-48DA-80F5-246F3FA01586}" type="sibTrans" cxnId="{8B141A1A-B222-4A48-8C60-D277430082B8}">
      <dgm:prSet/>
      <dgm:spPr/>
      <dgm:t>
        <a:bodyPr/>
        <a:lstStyle/>
        <a:p>
          <a:endParaRPr lang="en-US"/>
        </a:p>
      </dgm:t>
    </dgm:pt>
    <dgm:pt modelId="{80A21CE9-B081-470D-A17A-B524EEB8AA61}" type="pres">
      <dgm:prSet presAssocID="{02335550-BF39-4147-9B28-41DDE4BD4C44}" presName="linear" presStyleCnt="0">
        <dgm:presLayoutVars>
          <dgm:animLvl val="lvl"/>
          <dgm:resizeHandles val="exact"/>
        </dgm:presLayoutVars>
      </dgm:prSet>
      <dgm:spPr/>
    </dgm:pt>
    <dgm:pt modelId="{639192AF-CFE7-4BB4-9161-D33247CE5E8B}" type="pres">
      <dgm:prSet presAssocID="{CCA37F89-C0DB-458F-8EDB-AF39C3455B17}" presName="parentText" presStyleLbl="node1" presStyleIdx="0" presStyleCnt="2">
        <dgm:presLayoutVars>
          <dgm:chMax val="0"/>
          <dgm:bulletEnabled val="1"/>
        </dgm:presLayoutVars>
      </dgm:prSet>
      <dgm:spPr/>
    </dgm:pt>
    <dgm:pt modelId="{5028EBBA-8C11-42F9-8306-2AD83CB5B4A4}" type="pres">
      <dgm:prSet presAssocID="{CCA37F89-C0DB-458F-8EDB-AF39C3455B17}" presName="childText" presStyleLbl="revTx" presStyleIdx="0" presStyleCnt="2">
        <dgm:presLayoutVars>
          <dgm:bulletEnabled val="1"/>
        </dgm:presLayoutVars>
      </dgm:prSet>
      <dgm:spPr/>
    </dgm:pt>
    <dgm:pt modelId="{9815984C-002D-43A8-8B3C-B3167F5B5574}" type="pres">
      <dgm:prSet presAssocID="{A03F146F-D0CD-4E8C-9BD8-BEADDA0D182B}" presName="parentText" presStyleLbl="node1" presStyleIdx="1" presStyleCnt="2">
        <dgm:presLayoutVars>
          <dgm:chMax val="0"/>
          <dgm:bulletEnabled val="1"/>
        </dgm:presLayoutVars>
      </dgm:prSet>
      <dgm:spPr/>
    </dgm:pt>
    <dgm:pt modelId="{3584BD48-078A-45D2-98E4-C748B223F90F}" type="pres">
      <dgm:prSet presAssocID="{A03F146F-D0CD-4E8C-9BD8-BEADDA0D182B}" presName="childText" presStyleLbl="revTx" presStyleIdx="1" presStyleCnt="2">
        <dgm:presLayoutVars>
          <dgm:bulletEnabled val="1"/>
        </dgm:presLayoutVars>
      </dgm:prSet>
      <dgm:spPr/>
    </dgm:pt>
  </dgm:ptLst>
  <dgm:cxnLst>
    <dgm:cxn modelId="{8B141A1A-B222-4A48-8C60-D277430082B8}" srcId="{A03F146F-D0CD-4E8C-9BD8-BEADDA0D182B}" destId="{9859B6B0-5C6F-41D4-9A00-5BDDD2CF7DC3}" srcOrd="0" destOrd="0" parTransId="{DD16A071-EB88-41C7-A1FC-31965A3661D6}" sibTransId="{FF121B13-35F9-48DA-80F5-246F3FA01586}"/>
    <dgm:cxn modelId="{760B8263-C116-46BB-8042-8BDD9B180F36}" srcId="{02335550-BF39-4147-9B28-41DDE4BD4C44}" destId="{A03F146F-D0CD-4E8C-9BD8-BEADDA0D182B}" srcOrd="1" destOrd="0" parTransId="{F33127AA-95CA-4FF5-846E-ED0BBA8BD2FF}" sibTransId="{7A006ABA-68DE-4CA6-B2B4-2C2441A42D9F}"/>
    <dgm:cxn modelId="{528A5471-E05E-4D9C-A606-B6A16BF8F36D}" srcId="{CCA37F89-C0DB-458F-8EDB-AF39C3455B17}" destId="{B23552EF-1B79-40BA-A208-FFA34CFD860C}" srcOrd="0" destOrd="0" parTransId="{D7796553-A16A-450D-B266-D895F4F0DD98}" sibTransId="{C9B20CDA-E67B-42AD-9384-3D36341DEDC7}"/>
    <dgm:cxn modelId="{AA45727F-5794-46F5-8671-995E3AEBC08F}" type="presOf" srcId="{A03F146F-D0CD-4E8C-9BD8-BEADDA0D182B}" destId="{9815984C-002D-43A8-8B3C-B3167F5B5574}" srcOrd="0" destOrd="0" presId="urn:microsoft.com/office/officeart/2005/8/layout/vList2"/>
    <dgm:cxn modelId="{6585C58E-F9CD-4801-BB90-6E2D8A276228}" type="presOf" srcId="{02335550-BF39-4147-9B28-41DDE4BD4C44}" destId="{80A21CE9-B081-470D-A17A-B524EEB8AA61}" srcOrd="0" destOrd="0" presId="urn:microsoft.com/office/officeart/2005/8/layout/vList2"/>
    <dgm:cxn modelId="{BE22D8A0-2BA6-4F0E-8F14-F6B64A3DDBAE}" type="presOf" srcId="{CCA37F89-C0DB-458F-8EDB-AF39C3455B17}" destId="{639192AF-CFE7-4BB4-9161-D33247CE5E8B}" srcOrd="0" destOrd="0" presId="urn:microsoft.com/office/officeart/2005/8/layout/vList2"/>
    <dgm:cxn modelId="{5D51A2B7-A21F-4A07-AF20-C89CF0422FCB}" type="presOf" srcId="{9859B6B0-5C6F-41D4-9A00-5BDDD2CF7DC3}" destId="{3584BD48-078A-45D2-98E4-C748B223F90F}" srcOrd="0" destOrd="0" presId="urn:microsoft.com/office/officeart/2005/8/layout/vList2"/>
    <dgm:cxn modelId="{93CD6ECA-6FA7-4ADD-A4D2-B5845FF4BA85}" type="presOf" srcId="{B23552EF-1B79-40BA-A208-FFA34CFD860C}" destId="{5028EBBA-8C11-42F9-8306-2AD83CB5B4A4}" srcOrd="0" destOrd="0" presId="urn:microsoft.com/office/officeart/2005/8/layout/vList2"/>
    <dgm:cxn modelId="{789EE5F0-FA98-4DC4-8C14-E5559BE5DFF1}" srcId="{02335550-BF39-4147-9B28-41DDE4BD4C44}" destId="{CCA37F89-C0DB-458F-8EDB-AF39C3455B17}" srcOrd="0" destOrd="0" parTransId="{5B267127-43B8-4BAF-8BDC-C11D106CBB95}" sibTransId="{26A11ED3-BF9E-45EF-9A01-A25EDE58E18A}"/>
    <dgm:cxn modelId="{1A94FCB0-41B3-4E0F-9FF6-837EAD4DF862}" type="presParOf" srcId="{80A21CE9-B081-470D-A17A-B524EEB8AA61}" destId="{639192AF-CFE7-4BB4-9161-D33247CE5E8B}" srcOrd="0" destOrd="0" presId="urn:microsoft.com/office/officeart/2005/8/layout/vList2"/>
    <dgm:cxn modelId="{D27AB00B-59F7-466F-A34D-CBB4361C2DC5}" type="presParOf" srcId="{80A21CE9-B081-470D-A17A-B524EEB8AA61}" destId="{5028EBBA-8C11-42F9-8306-2AD83CB5B4A4}" srcOrd="1" destOrd="0" presId="urn:microsoft.com/office/officeart/2005/8/layout/vList2"/>
    <dgm:cxn modelId="{ADEA386C-19BD-4D11-8771-7AF386493E56}" type="presParOf" srcId="{80A21CE9-B081-470D-A17A-B524EEB8AA61}" destId="{9815984C-002D-43A8-8B3C-B3167F5B5574}" srcOrd="2" destOrd="0" presId="urn:microsoft.com/office/officeart/2005/8/layout/vList2"/>
    <dgm:cxn modelId="{95C1B010-9C72-40F5-9F9C-C2F2649D469F}" type="presParOf" srcId="{80A21CE9-B081-470D-A17A-B524EEB8AA61}" destId="{3584BD48-078A-45D2-98E4-C748B223F90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8651FF-F6B6-4A0A-A4AD-8ED35A113B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9E98730-EA41-4AAF-89CA-2522C6BD9867}">
      <dgm:prSet phldrT="[Text]"/>
      <dgm:spPr/>
      <dgm:t>
        <a:bodyPr/>
        <a:lstStyle/>
        <a:p>
          <a:r>
            <a:rPr lang="en-US" dirty="0"/>
            <a:t>Used in water tanks</a:t>
          </a:r>
        </a:p>
      </dgm:t>
    </dgm:pt>
    <dgm:pt modelId="{B6343C8E-E263-4A54-BDFC-83722B404F99}" type="parTrans" cxnId="{55974D7C-14A8-42C1-A55F-161364F63230}">
      <dgm:prSet/>
      <dgm:spPr/>
      <dgm:t>
        <a:bodyPr/>
        <a:lstStyle/>
        <a:p>
          <a:endParaRPr lang="en-US"/>
        </a:p>
      </dgm:t>
    </dgm:pt>
    <dgm:pt modelId="{7F28D0D4-F792-41D4-99D4-FD8548CA380E}" type="sibTrans" cxnId="{55974D7C-14A8-42C1-A55F-161364F63230}">
      <dgm:prSet/>
      <dgm:spPr/>
      <dgm:t>
        <a:bodyPr/>
        <a:lstStyle/>
        <a:p>
          <a:endParaRPr lang="en-US"/>
        </a:p>
      </dgm:t>
    </dgm:pt>
    <dgm:pt modelId="{73C35FBD-C38B-40F7-A4CB-13EE058B15A1}">
      <dgm:prSet phldrT="[Text]"/>
      <dgm:spPr/>
      <dgm:t>
        <a:bodyPr/>
        <a:lstStyle/>
        <a:p>
          <a:r>
            <a:rPr lang="en-US" b="0" i="0" dirty="0"/>
            <a:t>Tsunami warning and sea level monitoring</a:t>
          </a:r>
          <a:endParaRPr lang="en-US" dirty="0"/>
        </a:p>
      </dgm:t>
    </dgm:pt>
    <dgm:pt modelId="{9A3E9377-586E-4EF1-8DE9-27CC45DBF184}" type="parTrans" cxnId="{4ABF43BC-173C-418B-8999-A741E97EBAC4}">
      <dgm:prSet/>
      <dgm:spPr/>
      <dgm:t>
        <a:bodyPr/>
        <a:lstStyle/>
        <a:p>
          <a:endParaRPr lang="en-US"/>
        </a:p>
      </dgm:t>
    </dgm:pt>
    <dgm:pt modelId="{C9B563A2-A2C7-474F-966C-AF60840F61CE}" type="sibTrans" cxnId="{4ABF43BC-173C-418B-8999-A741E97EBAC4}">
      <dgm:prSet/>
      <dgm:spPr/>
      <dgm:t>
        <a:bodyPr/>
        <a:lstStyle/>
        <a:p>
          <a:endParaRPr lang="en-US"/>
        </a:p>
      </dgm:t>
    </dgm:pt>
    <dgm:pt modelId="{7D7E9D24-220E-48BB-AC63-8F3388332787}">
      <dgm:prSet phldrT="[Text]"/>
      <dgm:spPr/>
      <dgm:t>
        <a:bodyPr/>
        <a:lstStyle/>
        <a:p>
          <a:r>
            <a:rPr lang="en-US" b="0" i="0" dirty="0"/>
            <a:t>Irrigation control</a:t>
          </a:r>
          <a:endParaRPr lang="en-US" dirty="0"/>
        </a:p>
      </dgm:t>
    </dgm:pt>
    <dgm:pt modelId="{8CE3ECC9-2733-4D82-AC4B-F8CD20EC8237}" type="parTrans" cxnId="{CBBAF217-F3ED-4A9C-9196-6662EDD096EE}">
      <dgm:prSet/>
      <dgm:spPr/>
      <dgm:t>
        <a:bodyPr/>
        <a:lstStyle/>
        <a:p>
          <a:endParaRPr lang="en-US"/>
        </a:p>
      </dgm:t>
    </dgm:pt>
    <dgm:pt modelId="{CF44ACC2-2CB0-4CBE-8640-6F0CA96FFF3B}" type="sibTrans" cxnId="{CBBAF217-F3ED-4A9C-9196-6662EDD096EE}">
      <dgm:prSet/>
      <dgm:spPr/>
      <dgm:t>
        <a:bodyPr/>
        <a:lstStyle/>
        <a:p>
          <a:endParaRPr lang="en-US"/>
        </a:p>
      </dgm:t>
    </dgm:pt>
    <dgm:pt modelId="{34755DDC-C5AA-4C6F-A4DB-2430BC3CD26D}">
      <dgm:prSet/>
      <dgm:spPr/>
      <dgm:t>
        <a:bodyPr/>
        <a:lstStyle/>
        <a:p>
          <a:r>
            <a:rPr lang="en-US" b="0" i="0" dirty="0"/>
            <a:t>Oil tank level control</a:t>
          </a:r>
        </a:p>
      </dgm:t>
    </dgm:pt>
    <dgm:pt modelId="{C197E5D3-D871-4010-AF5E-A147E4B944B5}" type="parTrans" cxnId="{4264AC3B-708F-4D71-AEBF-D6AAC6B22895}">
      <dgm:prSet/>
      <dgm:spPr/>
      <dgm:t>
        <a:bodyPr/>
        <a:lstStyle/>
        <a:p>
          <a:endParaRPr lang="en-US"/>
        </a:p>
      </dgm:t>
    </dgm:pt>
    <dgm:pt modelId="{4C12F34A-B76A-4268-872E-49FDA2100DCB}" type="sibTrans" cxnId="{4264AC3B-708F-4D71-AEBF-D6AAC6B22895}">
      <dgm:prSet/>
      <dgm:spPr/>
      <dgm:t>
        <a:bodyPr/>
        <a:lstStyle/>
        <a:p>
          <a:endParaRPr lang="en-US"/>
        </a:p>
      </dgm:t>
    </dgm:pt>
    <dgm:pt modelId="{334072D3-E87F-4D5C-8291-6F0DA8ECACCD}">
      <dgm:prSet/>
      <dgm:spPr/>
      <dgm:t>
        <a:bodyPr/>
        <a:lstStyle/>
        <a:p>
          <a:r>
            <a:rPr lang="en-US" b="0" i="0" dirty="0"/>
            <a:t>Fuel tank level gauging</a:t>
          </a:r>
        </a:p>
      </dgm:t>
    </dgm:pt>
    <dgm:pt modelId="{B2B99D80-C9A4-4401-9734-C4C8B5EBDE70}" type="parTrans" cxnId="{BB451F7A-36DC-4F66-8186-1B785CF1C1B3}">
      <dgm:prSet/>
      <dgm:spPr/>
      <dgm:t>
        <a:bodyPr/>
        <a:lstStyle/>
        <a:p>
          <a:endParaRPr lang="en-US"/>
        </a:p>
      </dgm:t>
    </dgm:pt>
    <dgm:pt modelId="{F2D0746D-2E8F-40E1-A417-9CA6C7C71D56}" type="sibTrans" cxnId="{BB451F7A-36DC-4F66-8186-1B785CF1C1B3}">
      <dgm:prSet/>
      <dgm:spPr/>
      <dgm:t>
        <a:bodyPr/>
        <a:lstStyle/>
        <a:p>
          <a:endParaRPr lang="en-US"/>
        </a:p>
      </dgm:t>
    </dgm:pt>
    <dgm:pt modelId="{752412E3-9019-49D0-B20D-6FBCA1A29B1A}">
      <dgm:prSet/>
      <dgm:spPr/>
      <dgm:t>
        <a:bodyPr/>
        <a:lstStyle/>
        <a:p>
          <a:r>
            <a:rPr lang="en-US" b="0" i="0" u="none" dirty="0">
              <a:solidFill>
                <a:schemeClr val="tx1"/>
              </a:solidFill>
            </a:rPr>
            <a:t>Pool water level control</a:t>
          </a:r>
        </a:p>
      </dgm:t>
    </dgm:pt>
    <dgm:pt modelId="{91392D2D-656B-49D4-96B7-45F83A2A7A3B}" type="parTrans" cxnId="{EF96F1EE-CA47-4F2F-9B8C-7AD8388C3E0F}">
      <dgm:prSet/>
      <dgm:spPr/>
      <dgm:t>
        <a:bodyPr/>
        <a:lstStyle/>
        <a:p>
          <a:endParaRPr lang="en-US"/>
        </a:p>
      </dgm:t>
    </dgm:pt>
    <dgm:pt modelId="{17D97261-F947-43AF-A8F6-BD9B9B20E532}" type="sibTrans" cxnId="{EF96F1EE-CA47-4F2F-9B8C-7AD8388C3E0F}">
      <dgm:prSet/>
      <dgm:spPr/>
      <dgm:t>
        <a:bodyPr/>
        <a:lstStyle/>
        <a:p>
          <a:endParaRPr lang="en-US"/>
        </a:p>
      </dgm:t>
    </dgm:pt>
    <dgm:pt modelId="{66ABD62B-4BE7-4096-8CB7-16D10279EFBE}" type="pres">
      <dgm:prSet presAssocID="{958651FF-F6B6-4A0A-A4AD-8ED35A113B1C}" presName="diagram" presStyleCnt="0">
        <dgm:presLayoutVars>
          <dgm:dir/>
          <dgm:resizeHandles val="exact"/>
        </dgm:presLayoutVars>
      </dgm:prSet>
      <dgm:spPr/>
    </dgm:pt>
    <dgm:pt modelId="{78D77DE7-50D3-4FD8-9126-59F5D5845887}" type="pres">
      <dgm:prSet presAssocID="{39E98730-EA41-4AAF-89CA-2522C6BD9867}" presName="node" presStyleLbl="node1" presStyleIdx="0" presStyleCnt="6">
        <dgm:presLayoutVars>
          <dgm:bulletEnabled val="1"/>
        </dgm:presLayoutVars>
      </dgm:prSet>
      <dgm:spPr/>
    </dgm:pt>
    <dgm:pt modelId="{4D85DEA5-F71E-4CFA-9880-3ED29013083E}" type="pres">
      <dgm:prSet presAssocID="{7F28D0D4-F792-41D4-99D4-FD8548CA380E}" presName="sibTrans" presStyleCnt="0"/>
      <dgm:spPr/>
    </dgm:pt>
    <dgm:pt modelId="{CBA825F3-4F39-4DB3-ADF9-D1B8D64B7D2E}" type="pres">
      <dgm:prSet presAssocID="{334072D3-E87F-4D5C-8291-6F0DA8ECACCD}" presName="node" presStyleLbl="node1" presStyleIdx="1" presStyleCnt="6">
        <dgm:presLayoutVars>
          <dgm:bulletEnabled val="1"/>
        </dgm:presLayoutVars>
      </dgm:prSet>
      <dgm:spPr/>
    </dgm:pt>
    <dgm:pt modelId="{48AEA0FA-74ED-4197-A817-126B82888519}" type="pres">
      <dgm:prSet presAssocID="{F2D0746D-2E8F-40E1-A417-9CA6C7C71D56}" presName="sibTrans" presStyleCnt="0"/>
      <dgm:spPr/>
    </dgm:pt>
    <dgm:pt modelId="{E724F97E-7969-4847-82BA-925DC5C8867E}" type="pres">
      <dgm:prSet presAssocID="{34755DDC-C5AA-4C6F-A4DB-2430BC3CD26D}" presName="node" presStyleLbl="node1" presStyleIdx="2" presStyleCnt="6">
        <dgm:presLayoutVars>
          <dgm:bulletEnabled val="1"/>
        </dgm:presLayoutVars>
      </dgm:prSet>
      <dgm:spPr/>
    </dgm:pt>
    <dgm:pt modelId="{1DF266C0-FF97-4369-A305-B1CFDFFBE986}" type="pres">
      <dgm:prSet presAssocID="{4C12F34A-B76A-4268-872E-49FDA2100DCB}" presName="sibTrans" presStyleCnt="0"/>
      <dgm:spPr/>
    </dgm:pt>
    <dgm:pt modelId="{97196453-4B40-40E4-BD43-D65A9BDEC3D7}" type="pres">
      <dgm:prSet presAssocID="{73C35FBD-C38B-40F7-A4CB-13EE058B15A1}" presName="node" presStyleLbl="node1" presStyleIdx="3" presStyleCnt="6">
        <dgm:presLayoutVars>
          <dgm:bulletEnabled val="1"/>
        </dgm:presLayoutVars>
      </dgm:prSet>
      <dgm:spPr/>
    </dgm:pt>
    <dgm:pt modelId="{C0426D1C-06DE-401D-AA6F-CDD652595F75}" type="pres">
      <dgm:prSet presAssocID="{C9B563A2-A2C7-474F-966C-AF60840F61CE}" presName="sibTrans" presStyleCnt="0"/>
      <dgm:spPr/>
    </dgm:pt>
    <dgm:pt modelId="{7E48CC9E-C0EF-4ED8-9B85-8752CAABD53A}" type="pres">
      <dgm:prSet presAssocID="{752412E3-9019-49D0-B20D-6FBCA1A29B1A}" presName="node" presStyleLbl="node1" presStyleIdx="4" presStyleCnt="6">
        <dgm:presLayoutVars>
          <dgm:bulletEnabled val="1"/>
        </dgm:presLayoutVars>
      </dgm:prSet>
      <dgm:spPr/>
    </dgm:pt>
    <dgm:pt modelId="{10C99A96-60B2-4255-8A62-079D256FF983}" type="pres">
      <dgm:prSet presAssocID="{17D97261-F947-43AF-A8F6-BD9B9B20E532}" presName="sibTrans" presStyleCnt="0"/>
      <dgm:spPr/>
    </dgm:pt>
    <dgm:pt modelId="{CA6193D9-891E-44DD-BA84-D228374C9326}" type="pres">
      <dgm:prSet presAssocID="{7D7E9D24-220E-48BB-AC63-8F3388332787}" presName="node" presStyleLbl="node1" presStyleIdx="5" presStyleCnt="6">
        <dgm:presLayoutVars>
          <dgm:bulletEnabled val="1"/>
        </dgm:presLayoutVars>
      </dgm:prSet>
      <dgm:spPr/>
    </dgm:pt>
  </dgm:ptLst>
  <dgm:cxnLst>
    <dgm:cxn modelId="{CBBAF217-F3ED-4A9C-9196-6662EDD096EE}" srcId="{958651FF-F6B6-4A0A-A4AD-8ED35A113B1C}" destId="{7D7E9D24-220E-48BB-AC63-8F3388332787}" srcOrd="5" destOrd="0" parTransId="{8CE3ECC9-2733-4D82-AC4B-F8CD20EC8237}" sibTransId="{CF44ACC2-2CB0-4CBE-8640-6F0CA96FFF3B}"/>
    <dgm:cxn modelId="{13312818-8EC4-46D2-B492-F88541D4CA7E}" type="presOf" srcId="{7D7E9D24-220E-48BB-AC63-8F3388332787}" destId="{CA6193D9-891E-44DD-BA84-D228374C9326}" srcOrd="0" destOrd="0" presId="urn:microsoft.com/office/officeart/2005/8/layout/default"/>
    <dgm:cxn modelId="{D6A93338-1933-4CED-AB9D-CF66B1F7F64B}" type="presOf" srcId="{334072D3-E87F-4D5C-8291-6F0DA8ECACCD}" destId="{CBA825F3-4F39-4DB3-ADF9-D1B8D64B7D2E}" srcOrd="0" destOrd="0" presId="urn:microsoft.com/office/officeart/2005/8/layout/default"/>
    <dgm:cxn modelId="{4264AC3B-708F-4D71-AEBF-D6AAC6B22895}" srcId="{958651FF-F6B6-4A0A-A4AD-8ED35A113B1C}" destId="{34755DDC-C5AA-4C6F-A4DB-2430BC3CD26D}" srcOrd="2" destOrd="0" parTransId="{C197E5D3-D871-4010-AF5E-A147E4B944B5}" sibTransId="{4C12F34A-B76A-4268-872E-49FDA2100DCB}"/>
    <dgm:cxn modelId="{52215A4C-0E19-4875-B10F-C3FB62FC1A05}" type="presOf" srcId="{752412E3-9019-49D0-B20D-6FBCA1A29B1A}" destId="{7E48CC9E-C0EF-4ED8-9B85-8752CAABD53A}" srcOrd="0" destOrd="0" presId="urn:microsoft.com/office/officeart/2005/8/layout/default"/>
    <dgm:cxn modelId="{8964AA54-A732-40DD-851A-5457C58CFA0B}" type="presOf" srcId="{73C35FBD-C38B-40F7-A4CB-13EE058B15A1}" destId="{97196453-4B40-40E4-BD43-D65A9BDEC3D7}" srcOrd="0" destOrd="0" presId="urn:microsoft.com/office/officeart/2005/8/layout/default"/>
    <dgm:cxn modelId="{BB451F7A-36DC-4F66-8186-1B785CF1C1B3}" srcId="{958651FF-F6B6-4A0A-A4AD-8ED35A113B1C}" destId="{334072D3-E87F-4D5C-8291-6F0DA8ECACCD}" srcOrd="1" destOrd="0" parTransId="{B2B99D80-C9A4-4401-9734-C4C8B5EBDE70}" sibTransId="{F2D0746D-2E8F-40E1-A417-9CA6C7C71D56}"/>
    <dgm:cxn modelId="{55974D7C-14A8-42C1-A55F-161364F63230}" srcId="{958651FF-F6B6-4A0A-A4AD-8ED35A113B1C}" destId="{39E98730-EA41-4AAF-89CA-2522C6BD9867}" srcOrd="0" destOrd="0" parTransId="{B6343C8E-E263-4A54-BDFC-83722B404F99}" sibTransId="{7F28D0D4-F792-41D4-99D4-FD8548CA380E}"/>
    <dgm:cxn modelId="{2176487D-9F5B-4213-BE9D-58016BB6787A}" type="presOf" srcId="{39E98730-EA41-4AAF-89CA-2522C6BD9867}" destId="{78D77DE7-50D3-4FD8-9126-59F5D5845887}" srcOrd="0" destOrd="0" presId="urn:microsoft.com/office/officeart/2005/8/layout/default"/>
    <dgm:cxn modelId="{F12C52A3-4D3C-48EE-A863-EB884B91B684}" type="presOf" srcId="{958651FF-F6B6-4A0A-A4AD-8ED35A113B1C}" destId="{66ABD62B-4BE7-4096-8CB7-16D10279EFBE}" srcOrd="0" destOrd="0" presId="urn:microsoft.com/office/officeart/2005/8/layout/default"/>
    <dgm:cxn modelId="{4ABF43BC-173C-418B-8999-A741E97EBAC4}" srcId="{958651FF-F6B6-4A0A-A4AD-8ED35A113B1C}" destId="{73C35FBD-C38B-40F7-A4CB-13EE058B15A1}" srcOrd="3" destOrd="0" parTransId="{9A3E9377-586E-4EF1-8DE9-27CC45DBF184}" sibTransId="{C9B563A2-A2C7-474F-966C-AF60840F61CE}"/>
    <dgm:cxn modelId="{A0C348D7-047E-4C5E-8ABA-9ED7DFF3212B}" type="presOf" srcId="{34755DDC-C5AA-4C6F-A4DB-2430BC3CD26D}" destId="{E724F97E-7969-4847-82BA-925DC5C8867E}" srcOrd="0" destOrd="0" presId="urn:microsoft.com/office/officeart/2005/8/layout/default"/>
    <dgm:cxn modelId="{EF96F1EE-CA47-4F2F-9B8C-7AD8388C3E0F}" srcId="{958651FF-F6B6-4A0A-A4AD-8ED35A113B1C}" destId="{752412E3-9019-49D0-B20D-6FBCA1A29B1A}" srcOrd="4" destOrd="0" parTransId="{91392D2D-656B-49D4-96B7-45F83A2A7A3B}" sibTransId="{17D97261-F947-43AF-A8F6-BD9B9B20E532}"/>
    <dgm:cxn modelId="{1E6404DF-D3C9-477F-94F6-F413FB74E7BD}" type="presParOf" srcId="{66ABD62B-4BE7-4096-8CB7-16D10279EFBE}" destId="{78D77DE7-50D3-4FD8-9126-59F5D5845887}" srcOrd="0" destOrd="0" presId="urn:microsoft.com/office/officeart/2005/8/layout/default"/>
    <dgm:cxn modelId="{7B74A73C-AD50-4699-BFF6-994E1CCC0090}" type="presParOf" srcId="{66ABD62B-4BE7-4096-8CB7-16D10279EFBE}" destId="{4D85DEA5-F71E-4CFA-9880-3ED29013083E}" srcOrd="1" destOrd="0" presId="urn:microsoft.com/office/officeart/2005/8/layout/default"/>
    <dgm:cxn modelId="{186FE2F9-3001-45D6-8C4E-CCA77DE191F0}" type="presParOf" srcId="{66ABD62B-4BE7-4096-8CB7-16D10279EFBE}" destId="{CBA825F3-4F39-4DB3-ADF9-D1B8D64B7D2E}" srcOrd="2" destOrd="0" presId="urn:microsoft.com/office/officeart/2005/8/layout/default"/>
    <dgm:cxn modelId="{E0F1860B-E191-4F5E-8B8D-0AEEC06AD3A4}" type="presParOf" srcId="{66ABD62B-4BE7-4096-8CB7-16D10279EFBE}" destId="{48AEA0FA-74ED-4197-A817-126B82888519}" srcOrd="3" destOrd="0" presId="urn:microsoft.com/office/officeart/2005/8/layout/default"/>
    <dgm:cxn modelId="{1CCBC05A-BE3F-4F46-9A75-6E776C4FDF9E}" type="presParOf" srcId="{66ABD62B-4BE7-4096-8CB7-16D10279EFBE}" destId="{E724F97E-7969-4847-82BA-925DC5C8867E}" srcOrd="4" destOrd="0" presId="urn:microsoft.com/office/officeart/2005/8/layout/default"/>
    <dgm:cxn modelId="{BC2C551B-5739-4BEC-A2CA-6F640E20053C}" type="presParOf" srcId="{66ABD62B-4BE7-4096-8CB7-16D10279EFBE}" destId="{1DF266C0-FF97-4369-A305-B1CFDFFBE986}" srcOrd="5" destOrd="0" presId="urn:microsoft.com/office/officeart/2005/8/layout/default"/>
    <dgm:cxn modelId="{870E7732-8D45-48E1-A719-287AE7E95EBB}" type="presParOf" srcId="{66ABD62B-4BE7-4096-8CB7-16D10279EFBE}" destId="{97196453-4B40-40E4-BD43-D65A9BDEC3D7}" srcOrd="6" destOrd="0" presId="urn:microsoft.com/office/officeart/2005/8/layout/default"/>
    <dgm:cxn modelId="{0B7C49CC-5B59-4485-AD08-209DE90AD524}" type="presParOf" srcId="{66ABD62B-4BE7-4096-8CB7-16D10279EFBE}" destId="{C0426D1C-06DE-401D-AA6F-CDD652595F75}" srcOrd="7" destOrd="0" presId="urn:microsoft.com/office/officeart/2005/8/layout/default"/>
    <dgm:cxn modelId="{36AA3DD6-DCB4-478C-A5C9-99F32C970550}" type="presParOf" srcId="{66ABD62B-4BE7-4096-8CB7-16D10279EFBE}" destId="{7E48CC9E-C0EF-4ED8-9B85-8752CAABD53A}" srcOrd="8" destOrd="0" presId="urn:microsoft.com/office/officeart/2005/8/layout/default"/>
    <dgm:cxn modelId="{BD081604-D81C-4884-B5E3-E9D2F4C88EB5}" type="presParOf" srcId="{66ABD62B-4BE7-4096-8CB7-16D10279EFBE}" destId="{10C99A96-60B2-4255-8A62-079D256FF983}" srcOrd="9" destOrd="0" presId="urn:microsoft.com/office/officeart/2005/8/layout/default"/>
    <dgm:cxn modelId="{DCCD17A5-DDAD-43CB-8317-23D00E5A2FB9}" type="presParOf" srcId="{66ABD62B-4BE7-4096-8CB7-16D10279EFBE}" destId="{CA6193D9-891E-44DD-BA84-D228374C932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F17CA-71A3-4EF6-9AF8-258E77A6F2B3}">
      <dsp:nvSpPr>
        <dsp:cNvPr id="0" name=""/>
        <dsp:cNvSpPr/>
      </dsp:nvSpPr>
      <dsp:spPr>
        <a:xfrm>
          <a:off x="0" y="0"/>
          <a:ext cx="4267200" cy="9480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No indicator</a:t>
          </a:r>
        </a:p>
      </dsp:txBody>
      <dsp:txXfrm>
        <a:off x="27769" y="27769"/>
        <a:ext cx="3164014" cy="892559"/>
      </dsp:txXfrm>
    </dsp:sp>
    <dsp:sp modelId="{EE5B9BF5-9CAF-4171-A8DC-0396534B620E}">
      <dsp:nvSpPr>
        <dsp:cNvPr id="0" name=""/>
        <dsp:cNvSpPr/>
      </dsp:nvSpPr>
      <dsp:spPr>
        <a:xfrm>
          <a:off x="357377" y="1120478"/>
          <a:ext cx="4267200" cy="9480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Water overflow</a:t>
          </a:r>
        </a:p>
      </dsp:txBody>
      <dsp:txXfrm>
        <a:off x="385146" y="1148247"/>
        <a:ext cx="3238020" cy="892559"/>
      </dsp:txXfrm>
    </dsp:sp>
    <dsp:sp modelId="{A69E9B6A-A16E-44AA-89A2-AFFA9036F206}">
      <dsp:nvSpPr>
        <dsp:cNvPr id="0" name=""/>
        <dsp:cNvSpPr/>
      </dsp:nvSpPr>
      <dsp:spPr>
        <a:xfrm>
          <a:off x="709421" y="2240957"/>
          <a:ext cx="4267200" cy="9480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Wastage of water</a:t>
          </a:r>
        </a:p>
      </dsp:txBody>
      <dsp:txXfrm>
        <a:off x="737190" y="2268726"/>
        <a:ext cx="3243354" cy="892559"/>
      </dsp:txXfrm>
    </dsp:sp>
    <dsp:sp modelId="{A553AD05-ACC4-4B56-921C-894CF9AAC79A}">
      <dsp:nvSpPr>
        <dsp:cNvPr id="0" name=""/>
        <dsp:cNvSpPr/>
      </dsp:nvSpPr>
      <dsp:spPr>
        <a:xfrm>
          <a:off x="1066799" y="3361435"/>
          <a:ext cx="4267200" cy="9480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Shortage of water on large scale</a:t>
          </a:r>
        </a:p>
      </dsp:txBody>
      <dsp:txXfrm>
        <a:off x="1094568" y="3389204"/>
        <a:ext cx="3238020" cy="892559"/>
      </dsp:txXfrm>
    </dsp:sp>
    <dsp:sp modelId="{394E74DB-0526-4BA8-8F82-35E462D24E69}">
      <dsp:nvSpPr>
        <dsp:cNvPr id="0" name=""/>
        <dsp:cNvSpPr/>
      </dsp:nvSpPr>
      <dsp:spPr>
        <a:xfrm>
          <a:off x="3650936" y="726156"/>
          <a:ext cx="616263" cy="616263"/>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789595" y="726156"/>
        <a:ext cx="338945" cy="463738"/>
      </dsp:txXfrm>
    </dsp:sp>
    <dsp:sp modelId="{53EDF10A-A830-4695-A24B-8B45805E5F6A}">
      <dsp:nvSpPr>
        <dsp:cNvPr id="0" name=""/>
        <dsp:cNvSpPr/>
      </dsp:nvSpPr>
      <dsp:spPr>
        <a:xfrm>
          <a:off x="4008314" y="1846634"/>
          <a:ext cx="616263" cy="616263"/>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46973" y="1846634"/>
        <a:ext cx="338945" cy="463738"/>
      </dsp:txXfrm>
    </dsp:sp>
    <dsp:sp modelId="{E9B1A530-23E0-4527-A33B-19CD848BFFD5}">
      <dsp:nvSpPr>
        <dsp:cNvPr id="0" name=""/>
        <dsp:cNvSpPr/>
      </dsp:nvSpPr>
      <dsp:spPr>
        <a:xfrm>
          <a:off x="4360358" y="2967113"/>
          <a:ext cx="616263" cy="616263"/>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499017" y="2967113"/>
        <a:ext cx="338945" cy="463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24EFB-2A3C-489D-8903-72442501C4BF}">
      <dsp:nvSpPr>
        <dsp:cNvPr id="0" name=""/>
        <dsp:cNvSpPr/>
      </dsp:nvSpPr>
      <dsp:spPr>
        <a:xfrm rot="5400000">
          <a:off x="3980879" y="1266446"/>
          <a:ext cx="1278819" cy="1112572"/>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555 TIMER IC</a:t>
          </a:r>
        </a:p>
      </dsp:txBody>
      <dsp:txXfrm rot="-5400000">
        <a:off x="4237378" y="1382606"/>
        <a:ext cx="765820" cy="880253"/>
      </dsp:txXfrm>
    </dsp:sp>
    <dsp:sp modelId="{50E050E9-1A17-4B2B-B62F-63D64697958D}">
      <dsp:nvSpPr>
        <dsp:cNvPr id="0" name=""/>
        <dsp:cNvSpPr/>
      </dsp:nvSpPr>
      <dsp:spPr>
        <a:xfrm>
          <a:off x="4938712" y="257227"/>
          <a:ext cx="1427162" cy="767291"/>
        </a:xfrm>
        <a:prstGeom prst="rect">
          <a:avLst/>
        </a:prstGeom>
        <a:noFill/>
        <a:ln>
          <a:noFill/>
        </a:ln>
        <a:effectLst/>
      </dsp:spPr>
      <dsp:style>
        <a:lnRef idx="0">
          <a:scrgbClr r="0" g="0" b="0"/>
        </a:lnRef>
        <a:fillRef idx="0">
          <a:scrgbClr r="0" g="0" b="0"/>
        </a:fillRef>
        <a:effectRef idx="0">
          <a:scrgbClr r="0" g="0" b="0"/>
        </a:effectRef>
        <a:fontRef idx="minor"/>
      </dsp:style>
    </dsp:sp>
    <dsp:sp modelId="{C8B6CA6C-C30F-4589-9BA4-533801EFD244}">
      <dsp:nvSpPr>
        <dsp:cNvPr id="0" name=""/>
        <dsp:cNvSpPr/>
      </dsp:nvSpPr>
      <dsp:spPr>
        <a:xfrm rot="5400000">
          <a:off x="595920" y="819383"/>
          <a:ext cx="1278819" cy="1112572"/>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BREAD BOARD</a:t>
          </a:r>
          <a:endParaRPr lang="en-US" sz="1100" kern="1200" dirty="0"/>
        </a:p>
      </dsp:txBody>
      <dsp:txXfrm rot="-5400000">
        <a:off x="852419" y="935543"/>
        <a:ext cx="765820" cy="880253"/>
      </dsp:txXfrm>
    </dsp:sp>
    <dsp:sp modelId="{57DF8615-8636-440E-8BBD-959D44B6FD5D}">
      <dsp:nvSpPr>
        <dsp:cNvPr id="0" name=""/>
        <dsp:cNvSpPr/>
      </dsp:nvSpPr>
      <dsp:spPr>
        <a:xfrm rot="5400000">
          <a:off x="2256470" y="947112"/>
          <a:ext cx="1278819" cy="1112572"/>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BUZZER</a:t>
          </a:r>
          <a:endParaRPr lang="en-US" sz="1100" kern="1200" dirty="0"/>
        </a:p>
      </dsp:txBody>
      <dsp:txXfrm rot="-5400000">
        <a:off x="2512969" y="1063272"/>
        <a:ext cx="765820" cy="880253"/>
      </dsp:txXfrm>
    </dsp:sp>
    <dsp:sp modelId="{EF833CC0-9B70-4031-933A-98F2563F3F8A}">
      <dsp:nvSpPr>
        <dsp:cNvPr id="0" name=""/>
        <dsp:cNvSpPr/>
      </dsp:nvSpPr>
      <dsp:spPr>
        <a:xfrm>
          <a:off x="1762125" y="1342689"/>
          <a:ext cx="1381124" cy="767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r" defTabSz="1377950">
            <a:lnSpc>
              <a:spcPct val="90000"/>
            </a:lnSpc>
            <a:spcBef>
              <a:spcPct val="0"/>
            </a:spcBef>
            <a:spcAft>
              <a:spcPct val="35000"/>
            </a:spcAft>
            <a:buNone/>
          </a:pPr>
          <a:endParaRPr lang="en-US" sz="3100" kern="1200" dirty="0"/>
        </a:p>
      </dsp:txBody>
      <dsp:txXfrm>
        <a:off x="1762125" y="1342689"/>
        <a:ext cx="1381124" cy="767291"/>
      </dsp:txXfrm>
    </dsp:sp>
    <dsp:sp modelId="{C9A21638-95C1-4818-A087-37B9CBA818E7}">
      <dsp:nvSpPr>
        <dsp:cNvPr id="0" name=""/>
        <dsp:cNvSpPr/>
      </dsp:nvSpPr>
      <dsp:spPr>
        <a:xfrm rot="5400000">
          <a:off x="6152355" y="819383"/>
          <a:ext cx="1278819" cy="1112572"/>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CAPACITOR</a:t>
          </a:r>
          <a:endParaRPr lang="en-US" sz="1400" kern="1200" dirty="0"/>
        </a:p>
      </dsp:txBody>
      <dsp:txXfrm rot="-5400000">
        <a:off x="6408854" y="935543"/>
        <a:ext cx="765820" cy="880253"/>
      </dsp:txXfrm>
    </dsp:sp>
    <dsp:sp modelId="{63D00A7D-1209-4EF3-9C58-AAB04E2A5F62}">
      <dsp:nvSpPr>
        <dsp:cNvPr id="0" name=""/>
        <dsp:cNvSpPr/>
      </dsp:nvSpPr>
      <dsp:spPr>
        <a:xfrm rot="5400000">
          <a:off x="5194351" y="2096720"/>
          <a:ext cx="1278819" cy="1112572"/>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led</a:t>
          </a:r>
        </a:p>
      </dsp:txBody>
      <dsp:txXfrm rot="-5400000">
        <a:off x="5450850" y="2212880"/>
        <a:ext cx="765820" cy="880253"/>
      </dsp:txXfrm>
    </dsp:sp>
    <dsp:sp modelId="{DA90092E-EB8A-4CAE-A1F8-73DBEA98DE1C}">
      <dsp:nvSpPr>
        <dsp:cNvPr id="0" name=""/>
        <dsp:cNvSpPr/>
      </dsp:nvSpPr>
      <dsp:spPr>
        <a:xfrm>
          <a:off x="4938712" y="2428151"/>
          <a:ext cx="1427162" cy="767291"/>
        </a:xfrm>
        <a:prstGeom prst="rect">
          <a:avLst/>
        </a:prstGeom>
        <a:noFill/>
        <a:ln>
          <a:noFill/>
        </a:ln>
        <a:effectLst/>
      </dsp:spPr>
      <dsp:style>
        <a:lnRef idx="0">
          <a:scrgbClr r="0" g="0" b="0"/>
        </a:lnRef>
        <a:fillRef idx="0">
          <a:scrgbClr r="0" g="0" b="0"/>
        </a:fillRef>
        <a:effectRef idx="0">
          <a:scrgbClr r="0" g="0" b="0"/>
        </a:effectRef>
        <a:fontRef idx="minor"/>
      </dsp:style>
    </dsp:sp>
    <dsp:sp modelId="{3356C9CC-8110-42CD-B2F3-2C6FDBDF0B46}">
      <dsp:nvSpPr>
        <dsp:cNvPr id="0" name=""/>
        <dsp:cNvSpPr/>
      </dsp:nvSpPr>
      <dsp:spPr>
        <a:xfrm rot="5400000">
          <a:off x="1234592" y="2160584"/>
          <a:ext cx="1278819" cy="1112572"/>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CONNCETING WIRES</a:t>
          </a:r>
        </a:p>
      </dsp:txBody>
      <dsp:txXfrm rot="-5400000">
        <a:off x="1491091" y="2276744"/>
        <a:ext cx="765820" cy="880253"/>
      </dsp:txXfrm>
    </dsp:sp>
    <dsp:sp modelId="{A7DCF09D-4CE3-4C82-B737-51D80A1613A9}">
      <dsp:nvSpPr>
        <dsp:cNvPr id="0" name=""/>
        <dsp:cNvSpPr/>
      </dsp:nvSpPr>
      <dsp:spPr>
        <a:xfrm rot="5400000">
          <a:off x="2575800" y="2799265"/>
          <a:ext cx="1278819" cy="1112572"/>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BATTERY WITH CONNECTOR</a:t>
          </a:r>
        </a:p>
      </dsp:txBody>
      <dsp:txXfrm rot="-5400000">
        <a:off x="2832299" y="2915425"/>
        <a:ext cx="765820" cy="880253"/>
      </dsp:txXfrm>
    </dsp:sp>
    <dsp:sp modelId="{EC86356C-50B4-4D0C-9338-8BBB25415C6C}">
      <dsp:nvSpPr>
        <dsp:cNvPr id="0" name=""/>
        <dsp:cNvSpPr/>
      </dsp:nvSpPr>
      <dsp:spPr>
        <a:xfrm>
          <a:off x="1762125" y="3513613"/>
          <a:ext cx="1381124" cy="767291"/>
        </a:xfrm>
        <a:prstGeom prst="rect">
          <a:avLst/>
        </a:prstGeom>
        <a:noFill/>
        <a:ln>
          <a:noFill/>
        </a:ln>
        <a:effectLst/>
      </dsp:spPr>
      <dsp:style>
        <a:lnRef idx="0">
          <a:scrgbClr r="0" g="0" b="0"/>
        </a:lnRef>
        <a:fillRef idx="0">
          <a:scrgbClr r="0" g="0" b="0"/>
        </a:fillRef>
        <a:effectRef idx="0">
          <a:scrgbClr r="0" g="0" b="0"/>
        </a:effectRef>
        <a:fontRef idx="minor"/>
      </dsp:style>
    </dsp:sp>
    <dsp:sp modelId="{5F287A67-0139-4ED9-AC72-27293F798F9F}">
      <dsp:nvSpPr>
        <dsp:cNvPr id="0" name=""/>
        <dsp:cNvSpPr/>
      </dsp:nvSpPr>
      <dsp:spPr>
        <a:xfrm rot="5400000">
          <a:off x="3917007" y="3054722"/>
          <a:ext cx="1278819" cy="1112572"/>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RESISTOR</a:t>
          </a:r>
        </a:p>
      </dsp:txBody>
      <dsp:txXfrm rot="-5400000">
        <a:off x="4173506" y="3170882"/>
        <a:ext cx="765820" cy="880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192AF-CFE7-4BB4-9161-D33247CE5E8B}">
      <dsp:nvSpPr>
        <dsp:cNvPr id="0" name=""/>
        <dsp:cNvSpPr/>
      </dsp:nvSpPr>
      <dsp:spPr>
        <a:xfrm>
          <a:off x="0" y="9657"/>
          <a:ext cx="9296400" cy="10553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LED</a:t>
          </a:r>
        </a:p>
      </dsp:txBody>
      <dsp:txXfrm>
        <a:off x="51517" y="61174"/>
        <a:ext cx="9193366" cy="952306"/>
      </dsp:txXfrm>
    </dsp:sp>
    <dsp:sp modelId="{5028EBBA-8C11-42F9-8306-2AD83CB5B4A4}">
      <dsp:nvSpPr>
        <dsp:cNvPr id="0" name=""/>
        <dsp:cNvSpPr/>
      </dsp:nvSpPr>
      <dsp:spPr>
        <a:xfrm>
          <a:off x="0" y="1064997"/>
          <a:ext cx="9296400" cy="10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161"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dirty="0"/>
            <a:t>lights up when the water is very close to being full</a:t>
          </a:r>
        </a:p>
      </dsp:txBody>
      <dsp:txXfrm>
        <a:off x="0" y="1064997"/>
        <a:ext cx="9296400" cy="1070190"/>
      </dsp:txXfrm>
    </dsp:sp>
    <dsp:sp modelId="{9815984C-002D-43A8-8B3C-B3167F5B5574}">
      <dsp:nvSpPr>
        <dsp:cNvPr id="0" name=""/>
        <dsp:cNvSpPr/>
      </dsp:nvSpPr>
      <dsp:spPr>
        <a:xfrm>
          <a:off x="0" y="2135187"/>
          <a:ext cx="9296400" cy="10553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BUZZER</a:t>
          </a:r>
        </a:p>
      </dsp:txBody>
      <dsp:txXfrm>
        <a:off x="51517" y="2186704"/>
        <a:ext cx="9193366" cy="952306"/>
      </dsp:txXfrm>
    </dsp:sp>
    <dsp:sp modelId="{3584BD48-078A-45D2-98E4-C748B223F90F}">
      <dsp:nvSpPr>
        <dsp:cNvPr id="0" name=""/>
        <dsp:cNvSpPr/>
      </dsp:nvSpPr>
      <dsp:spPr>
        <a:xfrm>
          <a:off x="0" y="3190527"/>
          <a:ext cx="9296400" cy="10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161"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dirty="0"/>
            <a:t>automatically starts buzzing when the water reaches the overflowing point.</a:t>
          </a:r>
        </a:p>
      </dsp:txBody>
      <dsp:txXfrm>
        <a:off x="0" y="3190527"/>
        <a:ext cx="9296400" cy="1070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77DE7-50D3-4FD8-9126-59F5D5845887}">
      <dsp:nvSpPr>
        <dsp:cNvPr id="0" name=""/>
        <dsp:cNvSpPr/>
      </dsp:nvSpPr>
      <dsp:spPr>
        <a:xfrm>
          <a:off x="0" y="276224"/>
          <a:ext cx="2857499" cy="1714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Used in water tanks</a:t>
          </a:r>
        </a:p>
      </dsp:txBody>
      <dsp:txXfrm>
        <a:off x="0" y="276224"/>
        <a:ext cx="2857499" cy="1714500"/>
      </dsp:txXfrm>
    </dsp:sp>
    <dsp:sp modelId="{CBA825F3-4F39-4DB3-ADF9-D1B8D64B7D2E}">
      <dsp:nvSpPr>
        <dsp:cNvPr id="0" name=""/>
        <dsp:cNvSpPr/>
      </dsp:nvSpPr>
      <dsp:spPr>
        <a:xfrm>
          <a:off x="3143250" y="276224"/>
          <a:ext cx="2857499" cy="1714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0" i="0" kern="1200" dirty="0"/>
            <a:t>Fuel tank level gauging</a:t>
          </a:r>
        </a:p>
      </dsp:txBody>
      <dsp:txXfrm>
        <a:off x="3143250" y="276224"/>
        <a:ext cx="2857499" cy="1714500"/>
      </dsp:txXfrm>
    </dsp:sp>
    <dsp:sp modelId="{E724F97E-7969-4847-82BA-925DC5C8867E}">
      <dsp:nvSpPr>
        <dsp:cNvPr id="0" name=""/>
        <dsp:cNvSpPr/>
      </dsp:nvSpPr>
      <dsp:spPr>
        <a:xfrm>
          <a:off x="6286500" y="276224"/>
          <a:ext cx="2857499" cy="1714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0" i="0" kern="1200" dirty="0"/>
            <a:t>Oil tank level control</a:t>
          </a:r>
        </a:p>
      </dsp:txBody>
      <dsp:txXfrm>
        <a:off x="6286500" y="276224"/>
        <a:ext cx="2857499" cy="1714500"/>
      </dsp:txXfrm>
    </dsp:sp>
    <dsp:sp modelId="{97196453-4B40-40E4-BD43-D65A9BDEC3D7}">
      <dsp:nvSpPr>
        <dsp:cNvPr id="0" name=""/>
        <dsp:cNvSpPr/>
      </dsp:nvSpPr>
      <dsp:spPr>
        <a:xfrm>
          <a:off x="0" y="2276475"/>
          <a:ext cx="2857499" cy="1714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0" i="0" kern="1200" dirty="0"/>
            <a:t>Tsunami warning and sea level monitoring</a:t>
          </a:r>
          <a:endParaRPr lang="en-US" sz="3000" kern="1200" dirty="0"/>
        </a:p>
      </dsp:txBody>
      <dsp:txXfrm>
        <a:off x="0" y="2276475"/>
        <a:ext cx="2857499" cy="1714500"/>
      </dsp:txXfrm>
    </dsp:sp>
    <dsp:sp modelId="{7E48CC9E-C0EF-4ED8-9B85-8752CAABD53A}">
      <dsp:nvSpPr>
        <dsp:cNvPr id="0" name=""/>
        <dsp:cNvSpPr/>
      </dsp:nvSpPr>
      <dsp:spPr>
        <a:xfrm>
          <a:off x="3143250" y="2276474"/>
          <a:ext cx="2857499" cy="1714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0" i="0" u="none" kern="1200" dirty="0">
              <a:solidFill>
                <a:schemeClr val="tx1"/>
              </a:solidFill>
            </a:rPr>
            <a:t>Pool water level control</a:t>
          </a:r>
        </a:p>
      </dsp:txBody>
      <dsp:txXfrm>
        <a:off x="3143250" y="2276474"/>
        <a:ext cx="2857499" cy="1714500"/>
      </dsp:txXfrm>
    </dsp:sp>
    <dsp:sp modelId="{CA6193D9-891E-44DD-BA84-D228374C9326}">
      <dsp:nvSpPr>
        <dsp:cNvPr id="0" name=""/>
        <dsp:cNvSpPr/>
      </dsp:nvSpPr>
      <dsp:spPr>
        <a:xfrm>
          <a:off x="6286500" y="2276474"/>
          <a:ext cx="2857499" cy="1714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0" i="0" kern="1200" dirty="0"/>
            <a:t>Irrigation control</a:t>
          </a:r>
          <a:endParaRPr lang="en-US" sz="3000" kern="1200" dirty="0"/>
        </a:p>
      </dsp:txBody>
      <dsp:txXfrm>
        <a:off x="6286500" y="2276474"/>
        <a:ext cx="2857499" cy="17145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3/25/2023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3/25/2023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3/25/2023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3/25/2023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3/25/2023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3/25/2023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3/25/2023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3/25/2023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3/25/2023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3/25/2023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3/25/2023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3/25/2023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Layout" Target="../diagrams/layout3.xml"/><Relationship Id="rId7" Type="http://schemas.openxmlformats.org/officeDocument/2006/relationships/image" Target="../media/image5.jp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Algerian" panose="04020705040A02060702" pitchFamily="82" charset="0"/>
              </a:rPr>
              <a:t>WATER LEVEL INDICATOR</a:t>
            </a:r>
            <a:endParaRPr dirty="0">
              <a:latin typeface="Algerian" panose="04020705040A02060702" pitchFamily="82" charset="0"/>
            </a:endParaRPr>
          </a:p>
        </p:txBody>
      </p:sp>
      <p:sp>
        <p:nvSpPr>
          <p:cNvPr id="3" name="Subtitle 2"/>
          <p:cNvSpPr>
            <a:spLocks noGrp="1"/>
          </p:cNvSpPr>
          <p:nvPr>
            <p:ph type="subTitle" idx="1"/>
          </p:nvPr>
        </p:nvSpPr>
        <p:spPr/>
        <p:txBody>
          <a:bodyPr>
            <a:normAutofit fontScale="25000" lnSpcReduction="20000"/>
          </a:bodyPr>
          <a:lstStyle/>
          <a:p>
            <a:r>
              <a:rPr lang="en-US" sz="6400" dirty="0"/>
              <a:t>Logic implemented by:</a:t>
            </a:r>
          </a:p>
          <a:p>
            <a:r>
              <a:rPr lang="en-US" sz="6400" dirty="0"/>
              <a:t>21k-3364 Abdul Rehman</a:t>
            </a:r>
          </a:p>
          <a:p>
            <a:r>
              <a:rPr lang="en-US" sz="6400" dirty="0"/>
              <a:t>21k-4578 Syeda Samaha Batool Rizvi</a:t>
            </a:r>
          </a:p>
          <a:p>
            <a:r>
              <a:rPr lang="en-US" sz="6400" dirty="0"/>
              <a:t>21k-4897 Laiba Meer</a:t>
            </a:r>
          </a:p>
          <a:p>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testing</a:t>
            </a:r>
            <a:endParaRPr dirty="0">
              <a:latin typeface="Algerian" panose="04020705040A02060702" pitchFamily="82" charset="0"/>
            </a:endParaRPr>
          </a:p>
        </p:txBody>
      </p:sp>
      <p:sp>
        <p:nvSpPr>
          <p:cNvPr id="4" name="Text Placeholder 3"/>
          <p:cNvSpPr>
            <a:spLocks noGrp="1"/>
          </p:cNvSpPr>
          <p:nvPr>
            <p:ph type="body" sz="half" idx="2"/>
          </p:nvPr>
        </p:nvSpPr>
        <p:spPr/>
        <p:txBody>
          <a:bodyPr/>
          <a:lstStyle/>
          <a:p>
            <a:r>
              <a:rPr lang="en-US" dirty="0"/>
              <a:t>Here is the video to demonstrate the working of our water level indicator</a:t>
            </a:r>
            <a:endParaRPr dirty="0"/>
          </a:p>
        </p:txBody>
      </p:sp>
      <p:pic>
        <p:nvPicPr>
          <p:cNvPr id="5" name="WhatsApp Video 2022-05-23 at 12.47.11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400" y="762000"/>
            <a:ext cx="6096000" cy="5105400"/>
          </a:xfrm>
          <a:prstGeom prst="rect">
            <a:avLst/>
          </a:prstGeom>
        </p:spPr>
      </p:pic>
    </p:spTree>
    <p:extLst>
      <p:ext uri="{BB962C8B-B14F-4D97-AF65-F5344CB8AC3E}">
        <p14:creationId xmlns:p14="http://schemas.microsoft.com/office/powerpoint/2010/main" val="1857640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applications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01088182"/>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2593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rot="663144">
            <a:off x="6328931" y="294173"/>
            <a:ext cx="1857634" cy="2781688"/>
          </a:xfrm>
          <a:prstGeom prst="rect">
            <a:avLst/>
          </a:prstGeom>
        </p:spPr>
      </p:pic>
      <p:pic>
        <p:nvPicPr>
          <p:cNvPr id="4" name="Picture 3"/>
          <p:cNvPicPr>
            <a:picLocks noChangeAspect="1"/>
          </p:cNvPicPr>
          <p:nvPr/>
        </p:nvPicPr>
        <p:blipFill>
          <a:blip r:embed="rId2"/>
          <a:stretch>
            <a:fillRect/>
          </a:stretch>
        </p:blipFill>
        <p:spPr>
          <a:xfrm rot="20682789">
            <a:off x="2303639" y="357767"/>
            <a:ext cx="1507233" cy="2256985"/>
          </a:xfrm>
          <a:prstGeom prst="rect">
            <a:avLst/>
          </a:prstGeom>
        </p:spPr>
      </p:pic>
      <p:pic>
        <p:nvPicPr>
          <p:cNvPr id="5" name="Picture 4"/>
          <p:cNvPicPr>
            <a:picLocks noChangeAspect="1"/>
          </p:cNvPicPr>
          <p:nvPr/>
        </p:nvPicPr>
        <p:blipFill>
          <a:blip r:embed="rId2"/>
          <a:stretch>
            <a:fillRect/>
          </a:stretch>
        </p:blipFill>
        <p:spPr>
          <a:xfrm rot="623816">
            <a:off x="263065" y="553120"/>
            <a:ext cx="1857634" cy="2781688"/>
          </a:xfrm>
          <a:prstGeom prst="rect">
            <a:avLst/>
          </a:prstGeom>
        </p:spPr>
      </p:pic>
      <p:pic>
        <p:nvPicPr>
          <p:cNvPr id="6" name="Picture 5"/>
          <p:cNvPicPr>
            <a:picLocks noChangeAspect="1"/>
          </p:cNvPicPr>
          <p:nvPr/>
        </p:nvPicPr>
        <p:blipFill>
          <a:blip r:embed="rId2"/>
          <a:stretch>
            <a:fillRect/>
          </a:stretch>
        </p:blipFill>
        <p:spPr>
          <a:xfrm>
            <a:off x="287224" y="3688925"/>
            <a:ext cx="1857634" cy="2781688"/>
          </a:xfrm>
          <a:prstGeom prst="rect">
            <a:avLst/>
          </a:prstGeom>
        </p:spPr>
      </p:pic>
      <p:pic>
        <p:nvPicPr>
          <p:cNvPr id="7" name="Picture 6"/>
          <p:cNvPicPr>
            <a:picLocks noChangeAspect="1"/>
          </p:cNvPicPr>
          <p:nvPr/>
        </p:nvPicPr>
        <p:blipFill>
          <a:blip r:embed="rId2"/>
          <a:stretch>
            <a:fillRect/>
          </a:stretch>
        </p:blipFill>
        <p:spPr>
          <a:xfrm>
            <a:off x="5150707" y="3905172"/>
            <a:ext cx="1857634" cy="2781688"/>
          </a:xfrm>
          <a:prstGeom prst="rect">
            <a:avLst/>
          </a:prstGeom>
        </p:spPr>
      </p:pic>
      <p:pic>
        <p:nvPicPr>
          <p:cNvPr id="8" name="Picture 7"/>
          <p:cNvPicPr>
            <a:picLocks noChangeAspect="1"/>
          </p:cNvPicPr>
          <p:nvPr/>
        </p:nvPicPr>
        <p:blipFill>
          <a:blip r:embed="rId2"/>
          <a:stretch>
            <a:fillRect/>
          </a:stretch>
        </p:blipFill>
        <p:spPr>
          <a:xfrm>
            <a:off x="7843071" y="3688925"/>
            <a:ext cx="1857634" cy="2781688"/>
          </a:xfrm>
          <a:prstGeom prst="rect">
            <a:avLst/>
          </a:prstGeom>
        </p:spPr>
      </p:pic>
      <p:pic>
        <p:nvPicPr>
          <p:cNvPr id="9" name="Picture 8"/>
          <p:cNvPicPr>
            <a:picLocks noChangeAspect="1"/>
          </p:cNvPicPr>
          <p:nvPr/>
        </p:nvPicPr>
        <p:blipFill>
          <a:blip r:embed="rId2"/>
          <a:stretch>
            <a:fillRect/>
          </a:stretch>
        </p:blipFill>
        <p:spPr>
          <a:xfrm rot="690711">
            <a:off x="8114742" y="1382671"/>
            <a:ext cx="1857634" cy="2781688"/>
          </a:xfrm>
          <a:prstGeom prst="rect">
            <a:avLst/>
          </a:prstGeom>
        </p:spPr>
      </p:pic>
      <p:sp>
        <p:nvSpPr>
          <p:cNvPr id="2" name="Rectangle 1"/>
          <p:cNvSpPr/>
          <p:nvPr/>
        </p:nvSpPr>
        <p:spPr>
          <a:xfrm>
            <a:off x="1752600" y="2209800"/>
            <a:ext cx="5715000" cy="2554545"/>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lIns="91440" tIns="45720" rIns="91440" bIns="45720">
            <a:spAutoFit/>
          </a:bodyPr>
          <a:lstStyle/>
          <a:p>
            <a:pPr algn="ctr"/>
            <a:r>
              <a:rPr lang="en-US" sz="8000" b="1" cap="none" spc="50" dirty="0">
                <a:ln w="9525" cmpd="sng">
                  <a:solidFill>
                    <a:schemeClr val="accent1"/>
                  </a:solidFill>
                  <a:prstDash val="solid"/>
                </a:ln>
                <a:solidFill>
                  <a:srgbClr val="70AD47">
                    <a:tint val="1000"/>
                  </a:srgbClr>
                </a:solidFill>
                <a:effectLst>
                  <a:glow rad="38100">
                    <a:schemeClr val="accent1">
                      <a:alpha val="40000"/>
                    </a:schemeClr>
                  </a:glow>
                </a:effectLst>
              </a:rPr>
              <a:t>Any questions?</a:t>
            </a:r>
          </a:p>
        </p:txBody>
      </p:sp>
    </p:spTree>
    <p:extLst>
      <p:ext uri="{BB962C8B-B14F-4D97-AF65-F5344CB8AC3E}">
        <p14:creationId xmlns:p14="http://schemas.microsoft.com/office/powerpoint/2010/main" val="3661180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dirty="0">
                <a:latin typeface="Algerian" panose="04020705040A02060702" pitchFamily="82" charset="0"/>
              </a:rPr>
              <a:t>Title and Content Layout with List</a:t>
            </a:r>
          </a:p>
        </p:txBody>
      </p:sp>
      <p:sp>
        <p:nvSpPr>
          <p:cNvPr id="14" name="Content Placeholder 13"/>
          <p:cNvSpPr>
            <a:spLocks noGrp="1"/>
          </p:cNvSpPr>
          <p:nvPr>
            <p:ph idx="1"/>
          </p:nvPr>
        </p:nvSpPr>
        <p:spPr/>
        <p:txBody>
          <a:bodyPr>
            <a:normAutofit lnSpcReduction="10000"/>
          </a:bodyPr>
          <a:lstStyle/>
          <a:p>
            <a:pPr marL="457200" indent="-457200">
              <a:buFont typeface="+mj-lt"/>
              <a:buAutoNum type="alphaLcPeriod"/>
            </a:pPr>
            <a:r>
              <a:rPr lang="en-US" dirty="0"/>
              <a:t>Why do we need it?</a:t>
            </a:r>
          </a:p>
          <a:p>
            <a:pPr marL="457200" indent="-457200">
              <a:buFont typeface="+mj-lt"/>
              <a:buAutoNum type="alphaLcPeriod"/>
            </a:pPr>
            <a:r>
              <a:rPr lang="en-US" dirty="0"/>
              <a:t>Introduction</a:t>
            </a:r>
          </a:p>
          <a:p>
            <a:pPr marL="457200" indent="-457200">
              <a:buFont typeface="+mj-lt"/>
              <a:buAutoNum type="alphaLcPeriod"/>
            </a:pPr>
            <a:r>
              <a:rPr lang="en-US" dirty="0"/>
              <a:t>Components used</a:t>
            </a:r>
          </a:p>
          <a:p>
            <a:pPr marL="457200" indent="-457200">
              <a:buFont typeface="+mj-lt"/>
              <a:buAutoNum type="alphaLcPeriod"/>
            </a:pPr>
            <a:r>
              <a:rPr lang="en-US" dirty="0"/>
              <a:t>Specifications </a:t>
            </a:r>
          </a:p>
          <a:p>
            <a:pPr marL="457200" indent="-457200">
              <a:buFont typeface="+mj-lt"/>
              <a:buAutoNum type="alphaLcPeriod"/>
            </a:pPr>
            <a:r>
              <a:rPr lang="en-US" dirty="0"/>
              <a:t>Features</a:t>
            </a:r>
          </a:p>
          <a:p>
            <a:pPr marL="457200" indent="-457200">
              <a:buFont typeface="+mj-lt"/>
              <a:buAutoNum type="alphaLcPeriod"/>
            </a:pPr>
            <a:r>
              <a:rPr lang="en-US" dirty="0"/>
              <a:t>Functionality</a:t>
            </a:r>
          </a:p>
          <a:p>
            <a:pPr marL="457200" indent="-457200">
              <a:buFont typeface="+mj-lt"/>
              <a:buAutoNum type="alphaLcPeriod"/>
            </a:pPr>
            <a:r>
              <a:rPr lang="en-US" dirty="0"/>
              <a:t>Implementation</a:t>
            </a:r>
          </a:p>
          <a:p>
            <a:pPr marL="457200" indent="-457200">
              <a:buFont typeface="+mj-lt"/>
              <a:buAutoNum type="alphaLcPeriod"/>
            </a:pPr>
            <a:r>
              <a:rPr lang="en-US" dirty="0"/>
              <a:t>Testing </a:t>
            </a:r>
          </a:p>
          <a:p>
            <a:pPr marL="457200" indent="-457200">
              <a:buFont typeface="+mj-lt"/>
              <a:buAutoNum type="alphaLcPeriod"/>
            </a:pPr>
            <a:r>
              <a:rPr lang="en-US" dirty="0"/>
              <a:t>application</a:t>
            </a:r>
          </a:p>
          <a:p>
            <a:endParaRPr lang="en-US" dirty="0"/>
          </a:p>
          <a:p>
            <a:endParaRPr dirty="0"/>
          </a:p>
        </p:txBody>
      </p:sp>
    </p:spTree>
    <p:extLst>
      <p:ext uri="{BB962C8B-B14F-4D97-AF65-F5344CB8AC3E}">
        <p14:creationId xmlns:p14="http://schemas.microsoft.com/office/powerpoint/2010/main" val="304282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Why we need this?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62800" y="1752600"/>
            <a:ext cx="3327082" cy="4267200"/>
          </a:xfrm>
        </p:spPr>
      </p:pic>
      <p:graphicFrame>
        <p:nvGraphicFramePr>
          <p:cNvPr id="7" name="Diagram 6"/>
          <p:cNvGraphicFramePr/>
          <p:nvPr>
            <p:extLst>
              <p:ext uri="{D42A27DB-BD31-4B8C-83A1-F6EECF244321}">
                <p14:modId xmlns:p14="http://schemas.microsoft.com/office/powerpoint/2010/main" val="879250644"/>
              </p:ext>
            </p:extLst>
          </p:nvPr>
        </p:nvGraphicFramePr>
        <p:xfrm>
          <a:off x="1524000" y="1828800"/>
          <a:ext cx="5334000" cy="4309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901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Introduction</a:t>
            </a:r>
            <a:endParaRPr dirty="0">
              <a:latin typeface="Algerian" panose="04020705040A02060702" pitchFamily="82" charset="0"/>
            </a:endParaRPr>
          </a:p>
        </p:txBody>
      </p:sp>
      <p:sp>
        <p:nvSpPr>
          <p:cNvPr id="3" name="Content Placeholder 2"/>
          <p:cNvSpPr>
            <a:spLocks noGrp="1"/>
          </p:cNvSpPr>
          <p:nvPr>
            <p:ph idx="1"/>
          </p:nvPr>
        </p:nvSpPr>
        <p:spPr/>
        <p:txBody>
          <a:bodyPr/>
          <a:lstStyle/>
          <a:p>
            <a:pPr marL="0" indent="0">
              <a:buNone/>
            </a:pPr>
            <a:endParaRPr lang="en-US" dirty="0"/>
          </a:p>
          <a:p>
            <a:pPr lvl="1"/>
            <a:r>
              <a:rPr lang="en-US" dirty="0"/>
              <a:t>Water levels can be measured in a variety of ways. Most common is the use of a reel-mounted electric tape with a water sensitive probe that is lowered into the well and triggers an alarm when it contacts water. These electric tapes are accurate to within 1/100 of a foot.</a:t>
            </a:r>
          </a:p>
        </p:txBody>
      </p:sp>
      <p:pic>
        <p:nvPicPr>
          <p:cNvPr id="4" name="Content Placeholder 4"/>
          <p:cNvPicPr>
            <a:picLocks/>
          </p:cNvPicPr>
          <p:nvPr/>
        </p:nvPicPr>
        <p:blipFill>
          <a:blip r:embed="rId2">
            <a:extLst>
              <a:ext uri="{28A0092B-C50C-407E-A947-70E740481C1C}">
                <a14:useLocalDpi xmlns:a14="http://schemas.microsoft.com/office/drawing/2010/main" val="0"/>
              </a:ext>
            </a:extLst>
          </a:blip>
          <a:stretch>
            <a:fillRect/>
          </a:stretch>
        </p:blipFill>
        <p:spPr>
          <a:xfrm>
            <a:off x="3962400" y="3429000"/>
            <a:ext cx="4572000" cy="2516187"/>
          </a:xfrm>
          <a:prstGeom prst="rect">
            <a:avLst/>
          </a:prstGeom>
        </p:spPr>
      </p:pic>
    </p:spTree>
    <p:extLst>
      <p:ext uri="{BB962C8B-B14F-4D97-AF65-F5344CB8AC3E}">
        <p14:creationId xmlns:p14="http://schemas.microsoft.com/office/powerpoint/2010/main" val="2116190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Components used</a:t>
            </a:r>
          </a:p>
        </p:txBody>
      </p:sp>
      <p:graphicFrame>
        <p:nvGraphicFramePr>
          <p:cNvPr id="19" name="Diagram 18"/>
          <p:cNvGraphicFramePr/>
          <p:nvPr>
            <p:extLst>
              <p:ext uri="{D42A27DB-BD31-4B8C-83A1-F6EECF244321}">
                <p14:modId xmlns:p14="http://schemas.microsoft.com/office/powerpoint/2010/main" val="1879840703"/>
              </p:ext>
            </p:extLst>
          </p:nvPr>
        </p:nvGraphicFramePr>
        <p:xfrm>
          <a:off x="2032000" y="1600200"/>
          <a:ext cx="8128000" cy="4538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156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Specification of components</a:t>
            </a:r>
            <a:endParaRPr dirty="0">
              <a:latin typeface="Algerian" panose="04020705040A02060702" pitchFamily="82" charset="0"/>
            </a:endParaRPr>
          </a:p>
        </p:txBody>
      </p:sp>
      <p:sp>
        <p:nvSpPr>
          <p:cNvPr id="3" name="Content Placeholder 2"/>
          <p:cNvSpPr>
            <a:spLocks noGrp="1"/>
          </p:cNvSpPr>
          <p:nvPr>
            <p:ph sz="half" idx="1"/>
          </p:nvPr>
        </p:nvSpPr>
        <p:spPr/>
        <p:txBody>
          <a:bodyPr>
            <a:normAutofit fontScale="70000" lnSpcReduction="20000"/>
          </a:bodyPr>
          <a:lstStyle/>
          <a:p>
            <a:pPr marL="0" indent="0">
              <a:buNone/>
            </a:pPr>
            <a:endParaRPr lang="en-US" dirty="0"/>
          </a:p>
          <a:p>
            <a:r>
              <a:rPr lang="en-US" dirty="0"/>
              <a:t> </a:t>
            </a:r>
            <a:r>
              <a:rPr lang="en-US" b="1" dirty="0"/>
              <a:t>‌555 timer IC </a:t>
            </a:r>
            <a:r>
              <a:rPr lang="en-US" dirty="0"/>
              <a:t>– provides the necessary set of pins (SR-flip flop, comparators, and )</a:t>
            </a:r>
          </a:p>
          <a:p>
            <a:r>
              <a:rPr lang="en-US" b="1" dirty="0"/>
              <a:t>‌Buzzer</a:t>
            </a:r>
            <a:r>
              <a:rPr lang="en-US" dirty="0"/>
              <a:t> – To alert when the </a:t>
            </a:r>
            <a:r>
              <a:rPr lang="en-US" dirty="0" err="1"/>
              <a:t>the</a:t>
            </a:r>
            <a:r>
              <a:rPr lang="en-US" dirty="0"/>
              <a:t> water container is full (It starts buzzing)</a:t>
            </a:r>
          </a:p>
          <a:p>
            <a:r>
              <a:rPr lang="en-US" b="1" dirty="0"/>
              <a:t>‌Resistors (22K Ohm - 1, 570 Ohm - 1, 1K Ohm - 2) </a:t>
            </a:r>
            <a:r>
              <a:rPr lang="en-US" dirty="0"/>
              <a:t>– to control the voltage provided to the circuit (To lower it if High)</a:t>
            </a:r>
          </a:p>
          <a:p>
            <a:r>
              <a:rPr lang="en-US" b="1" dirty="0"/>
              <a:t>‌Capacitors (1 uF – 1) </a:t>
            </a:r>
            <a:r>
              <a:rPr lang="en-US" dirty="0"/>
              <a:t>– To store the desired amount of charges required to trigger the circuit</a:t>
            </a:r>
          </a:p>
          <a:p>
            <a:r>
              <a:rPr lang="en-US" b="1" dirty="0"/>
              <a:t>‌Breadboard.</a:t>
            </a:r>
          </a:p>
          <a:p>
            <a:r>
              <a:rPr lang="en-US" b="1" dirty="0"/>
              <a:t>‌Connecting wires.</a:t>
            </a:r>
            <a:r>
              <a:rPr lang="en-US" dirty="0"/>
              <a:t> – To connect the all the components</a:t>
            </a:r>
          </a:p>
          <a:p>
            <a:r>
              <a:rPr lang="en-US" b="1" dirty="0"/>
              <a:t>LED</a:t>
            </a:r>
            <a:r>
              <a:rPr lang="en-US" dirty="0"/>
              <a:t> – to indicate that the water is about to overflow</a:t>
            </a:r>
          </a:p>
          <a:p>
            <a:r>
              <a:rPr lang="en-US" b="1" dirty="0"/>
              <a:t>‌Battery with Battery Snap Connector</a:t>
            </a:r>
            <a:r>
              <a:rPr lang="en-US" dirty="0"/>
              <a:t>.</a:t>
            </a:r>
          </a:p>
        </p:txBody>
      </p:sp>
      <p:pic>
        <p:nvPicPr>
          <p:cNvPr id="4" name="Picture 3"/>
          <p:cNvPicPr>
            <a:picLocks noChangeAspect="1"/>
          </p:cNvPicPr>
          <p:nvPr/>
        </p:nvPicPr>
        <p:blipFill>
          <a:blip r:embed="rId2"/>
          <a:stretch>
            <a:fillRect/>
          </a:stretch>
        </p:blipFill>
        <p:spPr>
          <a:xfrm>
            <a:off x="7086600" y="1845342"/>
            <a:ext cx="2991204" cy="4250658"/>
          </a:xfrm>
          <a:prstGeom prst="rect">
            <a:avLst/>
          </a:prstGeom>
        </p:spPr>
      </p:pic>
    </p:spTree>
    <p:extLst>
      <p:ext uri="{BB962C8B-B14F-4D97-AF65-F5344CB8AC3E}">
        <p14:creationId xmlns:p14="http://schemas.microsoft.com/office/powerpoint/2010/main" val="414526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FEATURES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1104399932"/>
              </p:ext>
            </p:extLst>
          </p:nvPr>
        </p:nvGraphicFramePr>
        <p:xfrm>
          <a:off x="1524000" y="1825625"/>
          <a:ext cx="9296400" cy="4270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0" y="1905000"/>
            <a:ext cx="238125" cy="9334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8600" y="4114800"/>
            <a:ext cx="1028700" cy="704850"/>
          </a:xfrm>
          <a:prstGeom prst="rect">
            <a:avLst/>
          </a:prstGeom>
        </p:spPr>
      </p:pic>
    </p:spTree>
    <p:extLst>
      <p:ext uri="{BB962C8B-B14F-4D97-AF65-F5344CB8AC3E}">
        <p14:creationId xmlns:p14="http://schemas.microsoft.com/office/powerpoint/2010/main" val="88447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FUNCTIONALITY</a:t>
            </a:r>
            <a:endParaRPr dirty="0">
              <a:latin typeface="Algerian" panose="04020705040A02060702" pitchFamily="82" charset="0"/>
            </a:endParaRPr>
          </a:p>
        </p:txBody>
      </p:sp>
      <p:sp>
        <p:nvSpPr>
          <p:cNvPr id="3" name="Content Placeholder 2"/>
          <p:cNvSpPr>
            <a:spLocks noGrp="1"/>
          </p:cNvSpPr>
          <p:nvPr>
            <p:ph idx="1"/>
          </p:nvPr>
        </p:nvSpPr>
        <p:spPr/>
        <p:txBody>
          <a:bodyPr>
            <a:normAutofit fontScale="85000" lnSpcReduction="20000"/>
          </a:bodyPr>
          <a:lstStyle/>
          <a:p>
            <a:pPr marL="457200" indent="-457200">
              <a:buFont typeface="+mj-lt"/>
              <a:buAutoNum type="arabicPeriod"/>
            </a:pPr>
            <a:r>
              <a:rPr lang="en-US" dirty="0"/>
              <a:t>Pin 1 is connected to the ground. </a:t>
            </a:r>
          </a:p>
          <a:p>
            <a:pPr marL="457200" indent="-457200">
              <a:buFont typeface="+mj-lt"/>
              <a:buAutoNum type="arabicPeriod"/>
            </a:pPr>
            <a:r>
              <a:rPr lang="en-US" dirty="0"/>
              <a:t>Pin 2 and Pin 6 are shorted and connected to pin 7 through 570 Ohm resistor.  </a:t>
            </a:r>
          </a:p>
          <a:p>
            <a:pPr marL="457200" indent="-457200">
              <a:buFont typeface="+mj-lt"/>
              <a:buAutoNum type="arabicPeriod"/>
            </a:pPr>
            <a:r>
              <a:rPr lang="en-US" dirty="0"/>
              <a:t>An electrolytic capacitor of 1 uF is connected to pin 6 and Ground. </a:t>
            </a:r>
          </a:p>
          <a:p>
            <a:pPr marL="457200" indent="-457200">
              <a:buFont typeface="+mj-lt"/>
              <a:buAutoNum type="arabicPeriod"/>
            </a:pPr>
            <a:r>
              <a:rPr lang="en-US" dirty="0"/>
              <a:t>Pin 3 is connected to the buzzer’s positive terminal,</a:t>
            </a:r>
          </a:p>
          <a:p>
            <a:pPr marL="457200" indent="-457200">
              <a:buFont typeface="+mj-lt"/>
              <a:buAutoNum type="arabicPeriod"/>
            </a:pPr>
            <a:r>
              <a:rPr lang="en-US" dirty="0"/>
              <a:t>and the buzzer’s negative terminal is connected to the ground. </a:t>
            </a:r>
          </a:p>
          <a:p>
            <a:pPr marL="457200" indent="-457200">
              <a:buFont typeface="+mj-lt"/>
              <a:buAutoNum type="arabicPeriod"/>
            </a:pPr>
            <a:r>
              <a:rPr lang="en-US" dirty="0"/>
              <a:t>Pin 4 is grounded through a 1K Ohm resistor. </a:t>
            </a:r>
          </a:p>
          <a:p>
            <a:pPr marL="457200" indent="-457200">
              <a:buFont typeface="+mj-lt"/>
              <a:buAutoNum type="arabicPeriod"/>
            </a:pPr>
            <a:r>
              <a:rPr lang="en-US" dirty="0"/>
              <a:t>VCC (supply voltage) is connected to pin 7 through a 22K Ohm resistor.</a:t>
            </a:r>
          </a:p>
          <a:p>
            <a:pPr marL="457200" indent="-457200">
              <a:buFont typeface="+mj-lt"/>
              <a:buAutoNum type="arabicPeriod"/>
            </a:pPr>
            <a:r>
              <a:rPr lang="en-US" dirty="0"/>
              <a:t> Pin 8 is connected to VCC.</a:t>
            </a:r>
          </a:p>
          <a:p>
            <a:pPr marL="457200" indent="-457200">
              <a:buFont typeface="+mj-lt"/>
              <a:buAutoNum type="arabicPeriod"/>
            </a:pPr>
            <a:r>
              <a:rPr lang="en-US" dirty="0"/>
              <a:t>One leg of LED is connected to ground through resistor, while the other end is connected to beaker</a:t>
            </a:r>
          </a:p>
          <a:p>
            <a:pPr marL="457200" indent="-457200">
              <a:buFont typeface="+mj-lt"/>
              <a:buAutoNum type="arabicPeriod"/>
            </a:pPr>
            <a:r>
              <a:rPr lang="en-US" dirty="0"/>
              <a:t> A connection is taken from pin 4 and VCC is connected to beaker as shown in the figure.</a:t>
            </a:r>
          </a:p>
          <a:p>
            <a:pPr marL="457200" indent="-457200">
              <a:buFont typeface="+mj-lt"/>
              <a:buAutoNum type="arabicPeriod"/>
            </a:pPr>
            <a:endParaRPr lang="en-US" dirty="0"/>
          </a:p>
        </p:txBody>
      </p:sp>
    </p:spTree>
    <p:extLst>
      <p:ext uri="{BB962C8B-B14F-4D97-AF65-F5344CB8AC3E}">
        <p14:creationId xmlns:p14="http://schemas.microsoft.com/office/powerpoint/2010/main" val="115302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lgerian" panose="04020705040A02060702" pitchFamily="82" charset="0"/>
              </a:rPr>
              <a:t>IMPLEMENTAION</a:t>
            </a:r>
            <a:endParaRPr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a:t>For implementing the circuit, we connect it with a battery and connect the wires in water. Now, the circuit is ready for testing. The Circuit will work according to the water level and glows the led when the water level is at a warning stage and buzzers is triggered when it is about to overflow</a:t>
            </a:r>
          </a:p>
        </p:txBody>
      </p:sp>
      <p:pic>
        <p:nvPicPr>
          <p:cNvPr id="1026" name="Picture 2" descr="Water Level Alarm Circuit Using 555tim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99248"/>
            <a:ext cx="6010275" cy="300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88672"/>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163</TotalTime>
  <Words>503</Words>
  <Application>Microsoft Office PowerPoint</Application>
  <PresentationFormat>Widescreen</PresentationFormat>
  <Paragraphs>67</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Algerian</vt:lpstr>
      <vt:lpstr>Arial</vt:lpstr>
      <vt:lpstr>Candara</vt:lpstr>
      <vt:lpstr>Consolas</vt:lpstr>
      <vt:lpstr>Tech Computer 16x9</vt:lpstr>
      <vt:lpstr>WATER LEVEL INDICATOR</vt:lpstr>
      <vt:lpstr>Title and Content Layout with List</vt:lpstr>
      <vt:lpstr>Why we need this?</vt:lpstr>
      <vt:lpstr>Introduction</vt:lpstr>
      <vt:lpstr>Components used</vt:lpstr>
      <vt:lpstr>Specification of components</vt:lpstr>
      <vt:lpstr>FEATURES</vt:lpstr>
      <vt:lpstr>FUNCTIONALITY</vt:lpstr>
      <vt:lpstr>IMPLEMENTAION</vt:lpstr>
      <vt:lpstr>testing</vt:lpstr>
      <vt:lpstr>applications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LEVEL INDICATOR</dc:title>
  <dc:creator>Admin</dc:creator>
  <cp:lastModifiedBy>K214578 Syeda Samaha Batool Rizvi</cp:lastModifiedBy>
  <cp:revision>13</cp:revision>
  <dcterms:created xsi:type="dcterms:W3CDTF">2022-05-25T17:23:26Z</dcterms:created>
  <dcterms:modified xsi:type="dcterms:W3CDTF">2023-03-25T09:50:27Z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